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 id="2147483991" r:id="rId2"/>
    <p:sldMasterId id="2147484033" r:id="rId3"/>
  </p:sldMasterIdLst>
  <p:notesMasterIdLst>
    <p:notesMasterId r:id="rId69"/>
  </p:notesMasterIdLst>
  <p:handoutMasterIdLst>
    <p:handoutMasterId r:id="rId70"/>
  </p:handoutMasterIdLst>
  <p:sldIdLst>
    <p:sldId id="2145707007" r:id="rId4"/>
    <p:sldId id="2134805794" r:id="rId5"/>
    <p:sldId id="2134805751" r:id="rId6"/>
    <p:sldId id="2145707002" r:id="rId7"/>
    <p:sldId id="2134805753" r:id="rId8"/>
    <p:sldId id="2134805754" r:id="rId9"/>
    <p:sldId id="2134805755" r:id="rId10"/>
    <p:sldId id="2134805756" r:id="rId11"/>
    <p:sldId id="2134805757" r:id="rId12"/>
    <p:sldId id="2134805758" r:id="rId13"/>
    <p:sldId id="2134805759" r:id="rId14"/>
    <p:sldId id="2134805760" r:id="rId15"/>
    <p:sldId id="2145706978" r:id="rId16"/>
    <p:sldId id="2134805762" r:id="rId17"/>
    <p:sldId id="2134805763" r:id="rId18"/>
    <p:sldId id="2134805764" r:id="rId19"/>
    <p:sldId id="2134805765" r:id="rId20"/>
    <p:sldId id="2145706918" r:id="rId21"/>
    <p:sldId id="2134805767" r:id="rId22"/>
    <p:sldId id="2134805769" r:id="rId23"/>
    <p:sldId id="2134805770" r:id="rId24"/>
    <p:sldId id="2134805771" r:id="rId25"/>
    <p:sldId id="305" r:id="rId26"/>
    <p:sldId id="2145706993" r:id="rId27"/>
    <p:sldId id="2134805774" r:id="rId28"/>
    <p:sldId id="2145706988" r:id="rId29"/>
    <p:sldId id="2134805811" r:id="rId30"/>
    <p:sldId id="2134805821" r:id="rId31"/>
    <p:sldId id="2134805805" r:id="rId32"/>
    <p:sldId id="2134805731" r:id="rId33"/>
    <p:sldId id="2134805713" r:id="rId34"/>
    <p:sldId id="2134805747" r:id="rId35"/>
    <p:sldId id="269" r:id="rId36"/>
    <p:sldId id="2134805793" r:id="rId37"/>
    <p:sldId id="2134805812" r:id="rId38"/>
    <p:sldId id="2145707004" r:id="rId39"/>
    <p:sldId id="2134805813" r:id="rId40"/>
    <p:sldId id="2134805814" r:id="rId41"/>
    <p:sldId id="2134805816" r:id="rId42"/>
    <p:sldId id="2134805815" r:id="rId43"/>
    <p:sldId id="2134805790" r:id="rId44"/>
    <p:sldId id="2145706999" r:id="rId45"/>
    <p:sldId id="2145707000" r:id="rId46"/>
    <p:sldId id="2145707001" r:id="rId47"/>
    <p:sldId id="2145707005" r:id="rId48"/>
    <p:sldId id="2145707006" r:id="rId49"/>
    <p:sldId id="2145707008" r:id="rId50"/>
    <p:sldId id="2145707009" r:id="rId51"/>
    <p:sldId id="2145707010" r:id="rId52"/>
    <p:sldId id="2145707011" r:id="rId53"/>
    <p:sldId id="2134805781" r:id="rId54"/>
    <p:sldId id="2134805780" r:id="rId55"/>
    <p:sldId id="2134805782" r:id="rId56"/>
    <p:sldId id="2134805809" r:id="rId57"/>
    <p:sldId id="2134805806" r:id="rId58"/>
    <p:sldId id="2134805807" r:id="rId59"/>
    <p:sldId id="2134805808" r:id="rId60"/>
    <p:sldId id="2134805749" r:id="rId61"/>
    <p:sldId id="2134805818" r:id="rId62"/>
    <p:sldId id="2134805817" r:id="rId63"/>
    <p:sldId id="2134805820" r:id="rId64"/>
    <p:sldId id="256" r:id="rId65"/>
    <p:sldId id="2134805789" r:id="rId66"/>
    <p:sldId id="2134805748" r:id="rId67"/>
    <p:sldId id="2134805746" r:id="rId68"/>
  </p:sldIdLst>
  <p:sldSz cx="12192000" cy="6858000"/>
  <p:notesSz cx="6858000" cy="9144000"/>
  <p:custDataLst>
    <p:tags r:id="rId7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France 2021" id="{8EC2468D-5980-B84F-B3DB-8C69C5C37F9E}">
          <p14:sldIdLst>
            <p14:sldId id="2145707007"/>
            <p14:sldId id="2134805794"/>
            <p14:sldId id="2134805751"/>
            <p14:sldId id="2145707002"/>
            <p14:sldId id="2134805753"/>
            <p14:sldId id="2134805754"/>
            <p14:sldId id="2134805755"/>
            <p14:sldId id="2134805756"/>
            <p14:sldId id="2134805757"/>
            <p14:sldId id="2134805758"/>
            <p14:sldId id="2134805759"/>
            <p14:sldId id="2134805760"/>
            <p14:sldId id="2145706978"/>
            <p14:sldId id="2134805762"/>
            <p14:sldId id="2134805763"/>
            <p14:sldId id="2134805764"/>
            <p14:sldId id="2134805765"/>
            <p14:sldId id="2145706918"/>
            <p14:sldId id="2134805767"/>
            <p14:sldId id="2134805769"/>
            <p14:sldId id="2134805770"/>
            <p14:sldId id="2134805771"/>
            <p14:sldId id="305"/>
            <p14:sldId id="2145706993"/>
            <p14:sldId id="2134805774"/>
            <p14:sldId id="2145706988"/>
            <p14:sldId id="2134805811"/>
            <p14:sldId id="2134805821"/>
            <p14:sldId id="2134805805"/>
            <p14:sldId id="2134805731"/>
            <p14:sldId id="2134805713"/>
            <p14:sldId id="2134805747"/>
            <p14:sldId id="269"/>
            <p14:sldId id="2134805793"/>
            <p14:sldId id="2134805812"/>
            <p14:sldId id="2145707004"/>
            <p14:sldId id="2134805813"/>
            <p14:sldId id="2134805814"/>
            <p14:sldId id="2134805816"/>
            <p14:sldId id="2134805815"/>
            <p14:sldId id="2134805790"/>
            <p14:sldId id="2145706999"/>
            <p14:sldId id="2145707000"/>
            <p14:sldId id="2145707001"/>
            <p14:sldId id="2145707005"/>
            <p14:sldId id="2145707006"/>
            <p14:sldId id="2145707008"/>
            <p14:sldId id="2145707009"/>
            <p14:sldId id="2145707010"/>
            <p14:sldId id="2145707011"/>
            <p14:sldId id="2134805781"/>
            <p14:sldId id="2134805780"/>
            <p14:sldId id="2134805782"/>
            <p14:sldId id="2134805809"/>
            <p14:sldId id="2134805806"/>
            <p14:sldId id="2134805807"/>
            <p14:sldId id="2134805808"/>
            <p14:sldId id="2134805749"/>
            <p14:sldId id="2134805818"/>
            <p14:sldId id="2134805817"/>
            <p14:sldId id="2134805820"/>
            <p14:sldId id="256"/>
            <p14:sldId id="2134805789"/>
            <p14:sldId id="2134805748"/>
            <p14:sldId id="2134805746"/>
          </p14:sldIdLst>
        </p14:section>
      </p14:sectionLst>
    </p:ext>
    <p:ext uri="{EFAFB233-063F-42B5-8137-9DF3F51BA10A}">
      <p15:sldGuideLst xmlns:p15="http://schemas.microsoft.com/office/powerpoint/2012/main">
        <p15:guide id="5" orient="horz" pos="754" userDrawn="1">
          <p15:clr>
            <a:srgbClr val="A4A3A4"/>
          </p15:clr>
        </p15:guide>
        <p15:guide id="7"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6FB"/>
    <a:srgbClr val="C0E7F4"/>
    <a:srgbClr val="12ABDB"/>
    <a:srgbClr val="272936"/>
    <a:srgbClr val="0070AD"/>
    <a:srgbClr val="717171"/>
    <a:srgbClr val="969696"/>
    <a:srgbClr val="ECECEC"/>
    <a:srgbClr val="A6A6A6"/>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8" autoAdjust="0"/>
    <p:restoredTop sz="96367" autoAdjust="0"/>
  </p:normalViewPr>
  <p:slideViewPr>
    <p:cSldViewPr snapToGrid="0">
      <p:cViewPr>
        <p:scale>
          <a:sx n="80" d="100"/>
          <a:sy n="80" d="100"/>
        </p:scale>
        <p:origin x="2170" y="874"/>
      </p:cViewPr>
      <p:guideLst>
        <p:guide orient="horz" pos="754"/>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0032"/>
    </p:cViewPr>
  </p:sorterViewPr>
  <p:notesViewPr>
    <p:cSldViewPr snapToGrid="0">
      <p:cViewPr varScale="1">
        <p:scale>
          <a:sx n="77" d="100"/>
          <a:sy n="77" d="100"/>
        </p:scale>
        <p:origin x="1692" y="7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10/05/2023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10/05/2023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011381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3384121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66938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7409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1050413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359964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785888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408818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2919531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349768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425191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911701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12037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1392530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201000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854462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4293108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763643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911348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3203173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239654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28592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90574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38</a:t>
            </a:fld>
            <a:endParaRPr lang="pt-BR"/>
          </a:p>
        </p:txBody>
      </p:sp>
    </p:spTree>
    <p:extLst>
      <p:ext uri="{BB962C8B-B14F-4D97-AF65-F5344CB8AC3E}">
        <p14:creationId xmlns:p14="http://schemas.microsoft.com/office/powerpoint/2010/main" val="111833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950637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008515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464393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174828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490148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068977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507727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443166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87097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1435537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155417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374531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117318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360964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346887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165209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61</a:t>
            </a:fld>
            <a:endParaRPr lang="pt-BR"/>
          </a:p>
        </p:txBody>
      </p:sp>
    </p:spTree>
    <p:extLst>
      <p:ext uri="{BB962C8B-B14F-4D97-AF65-F5344CB8AC3E}">
        <p14:creationId xmlns:p14="http://schemas.microsoft.com/office/powerpoint/2010/main" val="767811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836293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75960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6425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918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380886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twitter.com/capgemini"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0.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twitter.com/capgemini"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1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133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sp>
        <p:nvSpPr>
          <p:cNvPr id="6" name="Rectangle 27">
            <a:extLst>
              <a:ext uri="{FF2B5EF4-FFF2-40B4-BE49-F238E27FC236}">
                <a16:creationId xmlns:a16="http://schemas.microsoft.com/office/drawing/2014/main" id="{41A08E89-6F61-45D6-8705-55BC43D2BA7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Tree>
    <p:extLst>
      <p:ext uri="{BB962C8B-B14F-4D97-AF65-F5344CB8AC3E}">
        <p14:creationId xmlns:p14="http://schemas.microsoft.com/office/powerpoint/2010/main" val="10332513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8368" flipV="1">
            <a:off x="4403152" y="343099"/>
            <a:ext cx="8831279" cy="4103533"/>
          </a:xfrm>
          <a:prstGeom prst="rect">
            <a:avLst/>
          </a:prstGeom>
        </p:spPr>
      </p:pic>
      <p:pic>
        <p:nvPicPr>
          <p:cNvPr id="21" name="Picture 7" descr="facebook">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25D34EA5-94BA-48A7-AF72-99CECF9086AE}"/>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76A2A509-BA0D-43AD-85B6-0DD4E72C796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3CFB3EA-9DEC-4CE5-8AFD-1B068E0DCC44}"/>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5AD4374E-6924-4887-B5EC-FFDD0B39004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6F90C084-D841-4E97-831F-81DD670662F2}"/>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E62EF1DB-1C2D-4B9D-A675-A1EA4E8BD87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912295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80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3621482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1137858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685831EF-CF35-8141-87EA-B86DF8378089}"/>
              </a:ext>
            </a:extLst>
          </p:cNvPr>
          <p:cNvSpPr/>
          <p:nvPr userDrawn="1"/>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6" name="Text Placeholder 25">
            <a:extLst>
              <a:ext uri="{FF2B5EF4-FFF2-40B4-BE49-F238E27FC236}">
                <a16:creationId xmlns:a16="http://schemas.microsoft.com/office/drawing/2014/main" id="{6204EE37-0C1C-674F-B505-88C8DA00DAD2}"/>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7" name="Text Placeholder 27">
            <a:extLst>
              <a:ext uri="{FF2B5EF4-FFF2-40B4-BE49-F238E27FC236}">
                <a16:creationId xmlns:a16="http://schemas.microsoft.com/office/drawing/2014/main" id="{62049D73-9885-4E47-8C37-598EF80DD882}"/>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Tree>
    <p:extLst>
      <p:ext uri="{BB962C8B-B14F-4D97-AF65-F5344CB8AC3E}">
        <p14:creationId xmlns:p14="http://schemas.microsoft.com/office/powerpoint/2010/main" val="938389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wo Content">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101AE9D-801E-2142-8AF1-BF93907FA561}"/>
              </a:ext>
            </a:extLst>
          </p:cNvPr>
          <p:cNvSpPr/>
          <p:nvPr userDrawn="1"/>
        </p:nvSpPr>
        <p:spPr>
          <a:xfrm flipH="1">
            <a:off x="9480550" y="0"/>
            <a:ext cx="271145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a:p>
        </p:txBody>
      </p:sp>
      <p:sp>
        <p:nvSpPr>
          <p:cNvPr id="16" name="bg object 16"/>
          <p:cNvSpPr/>
          <p:nvPr/>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17" name="bg object 17"/>
          <p:cNvSpPr/>
          <p:nvPr/>
        </p:nvSpPr>
        <p:spPr>
          <a:xfrm>
            <a:off x="11548667" y="212720"/>
            <a:ext cx="418595" cy="352719"/>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endParaRPr sz="1092" dirty="0"/>
          </a:p>
        </p:txBody>
      </p:sp>
      <p:sp>
        <p:nvSpPr>
          <p:cNvPr id="26" name="Text Placeholder 25">
            <a:extLst>
              <a:ext uri="{FF2B5EF4-FFF2-40B4-BE49-F238E27FC236}">
                <a16:creationId xmlns:a16="http://schemas.microsoft.com/office/drawing/2014/main" id="{F3BA43F2-680F-A443-AA9D-94B887275913}"/>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30" name="Text Placeholder 27">
            <a:extLst>
              <a:ext uri="{FF2B5EF4-FFF2-40B4-BE49-F238E27FC236}">
                <a16:creationId xmlns:a16="http://schemas.microsoft.com/office/drawing/2014/main" id="{48D6BDC6-DCC0-804F-848D-3F1511944ABF}"/>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
        <p:nvSpPr>
          <p:cNvPr id="8" name="Retângulo 43">
            <a:extLst>
              <a:ext uri="{FF2B5EF4-FFF2-40B4-BE49-F238E27FC236}">
                <a16:creationId xmlns:a16="http://schemas.microsoft.com/office/drawing/2014/main" id="{5E5BE0AE-C7B9-3F4F-B0B5-415E551882B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
        <p:nvSpPr>
          <p:cNvPr id="10" name="Rectangle 27">
            <a:extLst>
              <a:ext uri="{FF2B5EF4-FFF2-40B4-BE49-F238E27FC236}">
                <a16:creationId xmlns:a16="http://schemas.microsoft.com/office/drawing/2014/main" id="{DE642FF3-5BF5-4309-B367-AD963190164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Tree>
    <p:extLst>
      <p:ext uri="{BB962C8B-B14F-4D97-AF65-F5344CB8AC3E}">
        <p14:creationId xmlns:p14="http://schemas.microsoft.com/office/powerpoint/2010/main" val="632192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404813" y="388188"/>
            <a:ext cx="10947772" cy="716711"/>
          </a:xfrm>
          <a:prstGeom prst="rect">
            <a:avLst/>
          </a:prstGeom>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833562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accent4"/>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564048" y="2420506"/>
            <a:ext cx="2363307" cy="760080"/>
          </a:xfrm>
          <a:prstGeom prst="rect">
            <a:avLst/>
          </a:prstGeom>
        </p:spPr>
        <p:txBody>
          <a:bodyPr wrap="square" lIns="0" tIns="0" rIns="0" bIns="0">
            <a:spAutoFit/>
          </a:bodyPr>
          <a:lstStyle>
            <a:lvl1pPr>
              <a:defRPr sz="5488" b="0" i="0">
                <a:solidFill>
                  <a:schemeClr val="bg1"/>
                </a:solidFill>
                <a:latin typeface="Ubuntu Light"/>
                <a:cs typeface="Ubuntu Light"/>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3298325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lients review">
    <p:spTree>
      <p:nvGrpSpPr>
        <p:cNvPr id="1" name=""/>
        <p:cNvGrpSpPr/>
        <p:nvPr/>
      </p:nvGrpSpPr>
      <p:grpSpPr>
        <a:xfrm>
          <a:off x="0" y="0"/>
          <a:ext cx="0" cy="0"/>
          <a:chOff x="0" y="0"/>
          <a:chExt cx="0" cy="0"/>
        </a:xfrm>
      </p:grpSpPr>
      <p:grpSp>
        <p:nvGrpSpPr>
          <p:cNvPr id="9" name="Groupe 1">
            <a:extLst>
              <a:ext uri="{FF2B5EF4-FFF2-40B4-BE49-F238E27FC236}">
                <a16:creationId xmlns:a16="http://schemas.microsoft.com/office/drawing/2014/main" id="{43688120-D252-5A4E-B500-33C139C93922}"/>
              </a:ext>
            </a:extLst>
          </p:cNvPr>
          <p:cNvGrpSpPr>
            <a:grpSpLocks noChangeAspect="1"/>
          </p:cNvGrpSpPr>
          <p:nvPr userDrawn="1"/>
        </p:nvGrpSpPr>
        <p:grpSpPr>
          <a:xfrm>
            <a:off x="11562163" y="205059"/>
            <a:ext cx="419436" cy="388988"/>
            <a:chOff x="11501102" y="171573"/>
            <a:chExt cx="419436" cy="388988"/>
          </a:xfrm>
        </p:grpSpPr>
        <p:sp>
          <p:nvSpPr>
            <p:cNvPr id="10" name="Freeform 13">
              <a:extLst>
                <a:ext uri="{FF2B5EF4-FFF2-40B4-BE49-F238E27FC236}">
                  <a16:creationId xmlns:a16="http://schemas.microsoft.com/office/drawing/2014/main" id="{414B7AD5-5A73-C248-8B4B-31182ED6D82F}"/>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a:extLst>
                <a:ext uri="{FF2B5EF4-FFF2-40B4-BE49-F238E27FC236}">
                  <a16:creationId xmlns:a16="http://schemas.microsoft.com/office/drawing/2014/main" id="{5749009F-1DEE-1842-A139-6117CCE5721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0" name="Text Placeholder 39">
            <a:extLst>
              <a:ext uri="{FF2B5EF4-FFF2-40B4-BE49-F238E27FC236}">
                <a16:creationId xmlns:a16="http://schemas.microsoft.com/office/drawing/2014/main" id="{75387644-41E9-B04D-BC6D-8510C9DDF908}"/>
              </a:ext>
            </a:extLst>
          </p:cNvPr>
          <p:cNvSpPr>
            <a:spLocks noGrp="1"/>
          </p:cNvSpPr>
          <p:nvPr>
            <p:ph type="body" sz="quarter" idx="14"/>
          </p:nvPr>
        </p:nvSpPr>
        <p:spPr>
          <a:xfrm>
            <a:off x="2721178" y="2256445"/>
            <a:ext cx="2232025" cy="3355975"/>
          </a:xfrm>
        </p:spPr>
        <p:txBody>
          <a:bodyPr/>
          <a:lstStyle>
            <a:lvl1pPr marL="0" indent="0">
              <a:buFontTx/>
              <a:buNone/>
              <a:defRPr sz="1200"/>
            </a:lvl1pPr>
            <a:lvl2pPr marL="0" indent="0">
              <a:buFontTx/>
              <a:buNone/>
              <a:defRPr sz="1200" b="1"/>
            </a:lvl2pPr>
            <a:lvl3pPr marL="177800" indent="0">
              <a:buFontTx/>
              <a:buNone/>
              <a:defRPr/>
            </a:lvl3pPr>
            <a:lvl4pPr marL="361950" indent="0">
              <a:buFontTx/>
              <a:buNone/>
              <a:defRPr/>
            </a:lvl4pPr>
            <a:lvl5pPr marL="539750" indent="0">
              <a:buFontTx/>
              <a:buNone/>
              <a:defRPr/>
            </a:lvl5pPr>
          </a:lstStyle>
          <a:p>
            <a:pPr lvl="0"/>
            <a:r>
              <a:rPr lang="en-GB"/>
              <a:t>Click to edit Master text styles</a:t>
            </a:r>
          </a:p>
          <a:p>
            <a:pPr lvl="1"/>
            <a:r>
              <a:rPr lang="en-GB"/>
              <a:t>Second level</a:t>
            </a:r>
          </a:p>
        </p:txBody>
      </p:sp>
      <p:sp>
        <p:nvSpPr>
          <p:cNvPr id="42" name="Text Placeholder 41">
            <a:extLst>
              <a:ext uri="{FF2B5EF4-FFF2-40B4-BE49-F238E27FC236}">
                <a16:creationId xmlns:a16="http://schemas.microsoft.com/office/drawing/2014/main" id="{0270A6B4-D6EC-1548-966F-F3722E72B86B}"/>
              </a:ext>
            </a:extLst>
          </p:cNvPr>
          <p:cNvSpPr>
            <a:spLocks noGrp="1"/>
          </p:cNvSpPr>
          <p:nvPr>
            <p:ph type="body" sz="quarter" idx="15" hasCustomPrompt="1"/>
          </p:nvPr>
        </p:nvSpPr>
        <p:spPr>
          <a:xfrm>
            <a:off x="404813" y="2257425"/>
            <a:ext cx="2120673" cy="2693988"/>
          </a:xfrm>
        </p:spPr>
        <p:txBody>
          <a:bodyPr>
            <a:normAutofit/>
          </a:bodyPr>
          <a:lstStyle>
            <a:lvl1pPr>
              <a:spcAft>
                <a:spcPts val="0"/>
              </a:spcAft>
              <a:defRPr sz="1800" b="1"/>
            </a:lvl1pPr>
            <a:lvl2pPr>
              <a:defRPr sz="1800"/>
            </a:lvl2pPr>
            <a:lvl3pPr>
              <a:defRPr sz="1800"/>
            </a:lvl3pPr>
            <a:lvl4pPr>
              <a:defRPr sz="1800"/>
            </a:lvl4pPr>
            <a:lvl5pPr>
              <a:defRPr sz="1800"/>
            </a:lvl5pPr>
          </a:lstStyle>
          <a:p>
            <a:pPr lvl="0"/>
            <a:r>
              <a:rPr lang="en-GB"/>
              <a:t>CLICK TO EDIT MASTER TEXT STYLES</a:t>
            </a:r>
            <a:endParaRPr lang="en-PL"/>
          </a:p>
        </p:txBody>
      </p:sp>
      <p:sp>
        <p:nvSpPr>
          <p:cNvPr id="45" name="Text Placeholder 44">
            <a:extLst>
              <a:ext uri="{FF2B5EF4-FFF2-40B4-BE49-F238E27FC236}">
                <a16:creationId xmlns:a16="http://schemas.microsoft.com/office/drawing/2014/main" id="{6ECA2835-C70C-394D-9B06-BC31E826667A}"/>
              </a:ext>
            </a:extLst>
          </p:cNvPr>
          <p:cNvSpPr>
            <a:spLocks noGrp="1"/>
          </p:cNvSpPr>
          <p:nvPr>
            <p:ph type="body" sz="quarter" idx="16" hasCustomPrompt="1"/>
          </p:nvPr>
        </p:nvSpPr>
        <p:spPr>
          <a:xfrm>
            <a:off x="424269" y="781320"/>
            <a:ext cx="2003425" cy="276225"/>
          </a:xfrm>
        </p:spPr>
        <p:txBody>
          <a:bodyPr>
            <a:normAutofit/>
          </a:bodyPr>
          <a:lstStyle>
            <a:lvl1pPr>
              <a:defRPr sz="1200"/>
            </a:lvl1pPr>
          </a:lstStyle>
          <a:p>
            <a:pPr lvl="0"/>
            <a:r>
              <a:rPr lang="en-GB"/>
              <a:t>CLICK TO EDIT</a:t>
            </a:r>
          </a:p>
        </p:txBody>
      </p:sp>
      <p:sp>
        <p:nvSpPr>
          <p:cNvPr id="31" name="Text Placeholder 37">
            <a:extLst>
              <a:ext uri="{FF2B5EF4-FFF2-40B4-BE49-F238E27FC236}">
                <a16:creationId xmlns:a16="http://schemas.microsoft.com/office/drawing/2014/main" id="{FEDAAFCC-8956-1F40-AF02-939D35AD09F7}"/>
              </a:ext>
            </a:extLst>
          </p:cNvPr>
          <p:cNvSpPr>
            <a:spLocks noGrp="1"/>
          </p:cNvSpPr>
          <p:nvPr>
            <p:ph type="body" sz="quarter" idx="13"/>
          </p:nvPr>
        </p:nvSpPr>
        <p:spPr>
          <a:xfrm>
            <a:off x="9766570" y="2265937"/>
            <a:ext cx="2017443" cy="3512293"/>
          </a:xfrm>
        </p:spPr>
        <p:txBody>
          <a:bodyPr/>
          <a:lstStyle>
            <a:lvl1pPr marL="0" indent="0">
              <a:spcAft>
                <a:spcPts val="0"/>
              </a:spcAft>
              <a:buFont typeface="Arial" panose="020B0604020202020204" pitchFamily="34" charset="0"/>
              <a:buNone/>
              <a:defRPr sz="1400">
                <a:solidFill>
                  <a:srgbClr val="00214A"/>
                </a:solidFill>
              </a:defRPr>
            </a:lvl1pPr>
            <a:lvl2pPr marL="0" indent="0">
              <a:buNone/>
              <a:defRPr sz="1200" b="1">
                <a:solidFill>
                  <a:srgbClr val="11ABDC"/>
                </a:solidFill>
              </a:defRPr>
            </a:lvl2pPr>
            <a:lvl3pPr marL="177800" indent="0" algn="l">
              <a:buFont typeface="Arial" panose="020B0604020202020204" pitchFamily="34" charset="0"/>
              <a:buNone/>
              <a:defRPr sz="1000" b="0">
                <a:solidFill>
                  <a:srgbClr val="11ABDC"/>
                </a:solidFill>
              </a:defRPr>
            </a:lvl3pPr>
            <a:lvl4pPr marL="361950" indent="0">
              <a:buNone/>
              <a:defRPr>
                <a:solidFill>
                  <a:schemeClr val="bg1"/>
                </a:solidFill>
              </a:defRPr>
            </a:lvl4pPr>
            <a:lvl5pPr marL="539750" indent="0">
              <a:buNone/>
              <a:defRPr>
                <a:solidFill>
                  <a:schemeClr val="bg1"/>
                </a:solidFill>
              </a:defRPr>
            </a:lvl5pPr>
          </a:lstStyle>
          <a:p>
            <a:pPr lvl="0"/>
            <a:r>
              <a:rPr lang="en-GB"/>
              <a:t>Click to edit Master text styles</a:t>
            </a:r>
          </a:p>
          <a:p>
            <a:pPr lvl="0"/>
            <a:endParaRPr lang="en-GB"/>
          </a:p>
          <a:p>
            <a:pPr lvl="1"/>
            <a:r>
              <a:rPr lang="en-GB"/>
              <a:t>SECOND LEVEL</a:t>
            </a:r>
          </a:p>
          <a:p>
            <a:pPr lvl="2"/>
            <a:r>
              <a:rPr lang="en-GB"/>
              <a:t>Third level</a:t>
            </a:r>
          </a:p>
        </p:txBody>
      </p:sp>
    </p:spTree>
    <p:extLst>
      <p:ext uri="{BB962C8B-B14F-4D97-AF65-F5344CB8AC3E}">
        <p14:creationId xmlns:p14="http://schemas.microsoft.com/office/powerpoint/2010/main" val="169759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107722"/>
          </a:xfrm>
          <a:prstGeom prst="rect">
            <a:avLst/>
          </a:prstGeom>
        </p:spPr>
        <p:txBody>
          <a:bodyPr wrap="square" lIns="0" tIns="0" rIns="0" bIns="0" anchor="t" anchorCtr="0">
            <a:spAutoFit/>
          </a:bodyPr>
          <a:lstStyle/>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437125" y="3318394"/>
            <a:ext cx="4977635"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fr-FR" sz="900" dirty="0">
                <a:solidFill>
                  <a:schemeClr val="bg1"/>
                </a:solidFill>
                <a:effectLst/>
                <a:latin typeface="Ubuntu" panose="020B0504030602030204" pitchFamily="34" charset="0"/>
              </a:rPr>
              <a:t>Capgemini est un leader mondial, responsable et multiculturel, regroupant 360 000 personnes dans plus de 50 pays. Partenaire stratégique des entreprises pour la transformation de leurs activités en tirant profit de toute la puissance de la technologie, le Groupe est guidé au quotidien par sa raison d’être : libérer les énergies humaines par la technologie pour un avenir inclusif et durable. Fort de 55 ans d’expérience et d’une grande expertise des différents secteurs d’activité, Capgemini est reconnu par ses clients pour répondre à l’ensemble de leurs besoins, de la stratégie et du design jusqu’au management des opérations, en tirant parti des innovations dans les domaines en perpétuelle évolution du cloud, de la data, de l’Intelligence Artificielle, de la connectivité, des logiciels, de l’ingénierie digitale et des plateformes.</a:t>
            </a:r>
            <a:br>
              <a:rPr lang="fr-FR" sz="900" dirty="0">
                <a:solidFill>
                  <a:schemeClr val="bg1"/>
                </a:solidFill>
                <a:effectLst/>
                <a:latin typeface="Ubuntu" panose="020B0504030602030204" pitchFamily="34" charset="0"/>
              </a:rPr>
            </a:br>
            <a:r>
              <a:rPr lang="fr-FR" sz="900" dirty="0">
                <a:solidFill>
                  <a:schemeClr val="bg1"/>
                </a:solidFill>
                <a:effectLst/>
                <a:latin typeface="Ubuntu" panose="020B0504030602030204" pitchFamily="34" charset="0"/>
              </a:rPr>
              <a:t>Le Groupe a réalisé un chiffre d'affaires de 22 milliards d'euros en 2022.</a:t>
            </a:r>
            <a:endParaRPr lang="en-US" sz="900" dirty="0">
              <a:solidFill>
                <a:schemeClr val="bg1"/>
              </a:solidFill>
              <a:effectLst/>
              <a:latin typeface="Ubuntu" panose="020B0504030602030204" pitchFamily="34" charset="0"/>
            </a:endParaRPr>
          </a:p>
        </p:txBody>
      </p:sp>
      <p:sp>
        <p:nvSpPr>
          <p:cNvPr id="15" name="Rectangle 14"/>
          <p:cNvSpPr/>
          <p:nvPr/>
        </p:nvSpPr>
        <p:spPr>
          <a:xfrm>
            <a:off x="6437124" y="2939130"/>
            <a:ext cx="2219960"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12ABDB"/>
                </a:solidFill>
                <a:latin typeface="Ubuntu" panose="020B0504030602030204" pitchFamily="34" charset="0"/>
              </a:rPr>
              <a:t>À propos de Capgemini</a:t>
            </a:r>
          </a:p>
        </p:txBody>
      </p:sp>
      <p:sp>
        <p:nvSpPr>
          <p:cNvPr id="16" name="Rectangle 15"/>
          <p:cNvSpPr/>
          <p:nvPr/>
        </p:nvSpPr>
        <p:spPr>
          <a:xfrm>
            <a:off x="6437124" y="4935953"/>
            <a:ext cx="4345176" cy="634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a:t>
            </a:r>
            <a:r>
              <a:rPr lang="en-GB" sz="900" baseline="300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br>
              <a:rPr lang="en-US" sz="1050" dirty="0">
                <a:solidFill>
                  <a:schemeClr val="accent2"/>
                </a:solidFill>
                <a:latin typeface="Ubuntu" panose="020B0504030602030204" pitchFamily="34" charset="0"/>
              </a:rPr>
            </a:br>
            <a:r>
              <a:rPr lang="en-US" sz="100" dirty="0">
                <a:solidFill>
                  <a:schemeClr val="accent2"/>
                </a:solidFill>
                <a:latin typeface="Ubuntu" panose="020B0504030602030204" pitchFamily="34" charset="0"/>
              </a:rPr>
              <a:t>  </a:t>
            </a:r>
            <a:br>
              <a:rPr lang="en-US" sz="100" dirty="0">
                <a:solidFill>
                  <a:schemeClr val="accent2"/>
                </a:solidFill>
                <a:latin typeface="Ubuntu" panose="020B0504030602030204" pitchFamily="34" charset="0"/>
              </a:rPr>
            </a:br>
            <a:r>
              <a:rPr lang="en-GB" sz="700" i="1" baseline="30000" dirty="0">
                <a:solidFill>
                  <a:schemeClr val="bg1"/>
                </a:solidFill>
                <a:effectLst/>
                <a:latin typeface="Ubuntu" panose="020B0504030602030204" pitchFamily="34" charset="0"/>
              </a:rPr>
              <a:t>*</a:t>
            </a:r>
            <a:r>
              <a:rPr lang="en-GB" sz="700" i="1" dirty="0">
                <a:solidFill>
                  <a:schemeClr val="bg1"/>
                </a:solidFill>
                <a:effectLst/>
                <a:latin typeface="Ubuntu" panose="020B0504030602030204" pitchFamily="34" charset="0"/>
              </a:rPr>
              <a:t>Capgemini, le futur que vous voulez</a:t>
            </a:r>
            <a:endParaRPr lang="en-US" sz="700" i="1" dirty="0">
              <a:solidFill>
                <a:schemeClr val="accent2"/>
              </a:solidFill>
              <a:latin typeface="Ubuntu" panose="020B0504030602030204" pitchFamily="34" charset="0"/>
            </a:endParaRP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109838036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90F3086D-1865-8A4C-9233-ED1759177972}"/>
              </a:ext>
            </a:extLst>
          </p:cNvPr>
          <p:cNvSpPr txBox="1"/>
          <p:nvPr userDrawn="1"/>
        </p:nvSpPr>
        <p:spPr>
          <a:xfrm>
            <a:off x="404812" y="595288"/>
            <a:ext cx="4179020" cy="195164"/>
          </a:xfrm>
          <a:prstGeom prst="rect">
            <a:avLst/>
          </a:prstGeom>
        </p:spPr>
        <p:txBody>
          <a:bodyPr vert="horz" wrap="square" lIns="0" tIns="10397" rIns="0" bIns="0" rtlCol="0">
            <a:spAutoFit/>
          </a:bodyPr>
          <a:lstStyle/>
          <a:p>
            <a:pPr marL="7701" defTabSz="554492">
              <a:spcBef>
                <a:spcPts val="82"/>
              </a:spcBef>
              <a:defRPr/>
            </a:pPr>
            <a:r>
              <a:rPr lang="en-GB" sz="1200" spc="76" dirty="0">
                <a:solidFill>
                  <a:schemeClr val="accent3"/>
                </a:solidFill>
                <a:latin typeface="Ubuntu" panose="020B0504030602030204" pitchFamily="34" charset="0"/>
                <a:cs typeface="Ubuntu Light"/>
              </a:rPr>
              <a:t>TESTIMONIAL</a:t>
            </a:r>
          </a:p>
        </p:txBody>
      </p:sp>
      <p:sp>
        <p:nvSpPr>
          <p:cNvPr id="12" name="Text Placeholder 11">
            <a:extLst>
              <a:ext uri="{FF2B5EF4-FFF2-40B4-BE49-F238E27FC236}">
                <a16:creationId xmlns:a16="http://schemas.microsoft.com/office/drawing/2014/main" id="{D58DB779-0407-F844-B98B-38FD4B0C9E1F}"/>
              </a:ext>
            </a:extLst>
          </p:cNvPr>
          <p:cNvSpPr>
            <a:spLocks noGrp="1"/>
          </p:cNvSpPr>
          <p:nvPr>
            <p:ph type="body" sz="quarter" idx="10" hasCustomPrompt="1"/>
          </p:nvPr>
        </p:nvSpPr>
        <p:spPr>
          <a:xfrm>
            <a:off x="404813" y="3647107"/>
            <a:ext cx="2047875" cy="2815605"/>
          </a:xfrm>
        </p:spPr>
        <p:txBody>
          <a:bodyPr>
            <a:normAutofit/>
          </a:bodyPr>
          <a:lstStyle>
            <a:lvl1pPr>
              <a:defRPr sz="1700">
                <a:solidFill>
                  <a:srgbClr val="11ABDC"/>
                </a:solidFill>
                <a:latin typeface="+mj-lt"/>
              </a:defRPr>
            </a:lvl1pPr>
          </a:lstStyle>
          <a:p>
            <a:pPr lvl="0"/>
            <a:r>
              <a:rPr lang="en-GB"/>
              <a:t>CLICK TO EDIT</a:t>
            </a:r>
            <a:endParaRPr lang="en-PL"/>
          </a:p>
        </p:txBody>
      </p:sp>
      <p:sp>
        <p:nvSpPr>
          <p:cNvPr id="23" name="Text Placeholder 22">
            <a:extLst>
              <a:ext uri="{FF2B5EF4-FFF2-40B4-BE49-F238E27FC236}">
                <a16:creationId xmlns:a16="http://schemas.microsoft.com/office/drawing/2014/main" id="{5D4BB4CD-6C76-E549-9ACA-B0856E7E943A}"/>
              </a:ext>
            </a:extLst>
          </p:cNvPr>
          <p:cNvSpPr>
            <a:spLocks noGrp="1"/>
          </p:cNvSpPr>
          <p:nvPr>
            <p:ph type="body" sz="quarter" idx="11"/>
          </p:nvPr>
        </p:nvSpPr>
        <p:spPr>
          <a:xfrm>
            <a:off x="7546310" y="3647107"/>
            <a:ext cx="3989311" cy="2173830"/>
          </a:xfrm>
        </p:spPr>
        <p:txBody>
          <a:bodyPr>
            <a:normAutofit/>
          </a:bodyPr>
          <a:lstStyle>
            <a:lvl1pPr>
              <a:defRPr sz="1200"/>
            </a:lvl1pPr>
            <a:lvl2pPr>
              <a:defRPr sz="1200"/>
            </a:lvl2pPr>
            <a:lvl3pPr>
              <a:defRPr sz="1200"/>
            </a:lvl3pPr>
            <a:lvl4pPr>
              <a:defRPr sz="1200"/>
            </a:lvl4pPr>
            <a:lvl5pPr>
              <a:defRPr sz="1200"/>
            </a:lvl5pPr>
          </a:lstStyle>
          <a:p>
            <a:pPr lvl="0"/>
            <a:endParaRPr lang="en-PL"/>
          </a:p>
        </p:txBody>
      </p:sp>
      <p:sp>
        <p:nvSpPr>
          <p:cNvPr id="26" name="Text Placeholder 25">
            <a:extLst>
              <a:ext uri="{FF2B5EF4-FFF2-40B4-BE49-F238E27FC236}">
                <a16:creationId xmlns:a16="http://schemas.microsoft.com/office/drawing/2014/main" id="{8A86FE21-B15C-E146-982E-EA9DBBB3F644}"/>
              </a:ext>
            </a:extLst>
          </p:cNvPr>
          <p:cNvSpPr>
            <a:spLocks noGrp="1"/>
          </p:cNvSpPr>
          <p:nvPr>
            <p:ph type="body" sz="quarter" idx="12"/>
          </p:nvPr>
        </p:nvSpPr>
        <p:spPr>
          <a:xfrm>
            <a:off x="7515225" y="312738"/>
            <a:ext cx="4676775" cy="1672179"/>
          </a:xfrm>
        </p:spPr>
        <p:txBody>
          <a:bodyPr>
            <a:normAutofit/>
          </a:bodyPr>
          <a:lstStyle>
            <a:lvl1pPr>
              <a:defRPr sz="5000">
                <a:latin typeface="+mj-lt"/>
              </a:defRPr>
            </a:lvl1pPr>
          </a:lstStyle>
          <a:p>
            <a:pPr lvl="0"/>
            <a:endParaRPr lang="en-PL"/>
          </a:p>
        </p:txBody>
      </p:sp>
    </p:spTree>
    <p:extLst>
      <p:ext uri="{BB962C8B-B14F-4D97-AF65-F5344CB8AC3E}">
        <p14:creationId xmlns:p14="http://schemas.microsoft.com/office/powerpoint/2010/main" val="1111376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701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929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762453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00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sp>
        <p:nvSpPr>
          <p:cNvPr id="6" name="Rectangle 27">
            <a:extLst>
              <a:ext uri="{FF2B5EF4-FFF2-40B4-BE49-F238E27FC236}">
                <a16:creationId xmlns:a16="http://schemas.microsoft.com/office/drawing/2014/main" id="{41A08E89-6F61-45D6-8705-55BC43D2BA7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359796206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8368" flipV="1">
            <a:off x="4403152" y="343099"/>
            <a:ext cx="8831279" cy="4103533"/>
          </a:xfrm>
          <a:prstGeom prst="rect">
            <a:avLst/>
          </a:prstGeom>
        </p:spPr>
      </p:pic>
      <p:pic>
        <p:nvPicPr>
          <p:cNvPr id="21" name="Picture 7" descr="facebook">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25D34EA5-94BA-48A7-AF72-99CECF9086AE}"/>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76A2A509-BA0D-43AD-85B6-0DD4E72C796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3CFB3EA-9DEC-4CE5-8AFD-1B068E0DCC44}"/>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5AD4374E-6924-4887-B5EC-FFDD0B39004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6F90C084-D841-4E97-831F-81DD670662F2}"/>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E62EF1DB-1C2D-4B9D-A675-A1EA4E8BD87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6763364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55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1345773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360402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lients review">
    <p:spTree>
      <p:nvGrpSpPr>
        <p:cNvPr id="1" name=""/>
        <p:cNvGrpSpPr/>
        <p:nvPr/>
      </p:nvGrpSpPr>
      <p:grpSpPr>
        <a:xfrm>
          <a:off x="0" y="0"/>
          <a:ext cx="0" cy="0"/>
          <a:chOff x="0" y="0"/>
          <a:chExt cx="0" cy="0"/>
        </a:xfrm>
      </p:grpSpPr>
      <p:grpSp>
        <p:nvGrpSpPr>
          <p:cNvPr id="9" name="Groupe 1">
            <a:extLst>
              <a:ext uri="{FF2B5EF4-FFF2-40B4-BE49-F238E27FC236}">
                <a16:creationId xmlns:a16="http://schemas.microsoft.com/office/drawing/2014/main" id="{43688120-D252-5A4E-B500-33C139C93922}"/>
              </a:ext>
            </a:extLst>
          </p:cNvPr>
          <p:cNvGrpSpPr>
            <a:grpSpLocks noChangeAspect="1"/>
          </p:cNvGrpSpPr>
          <p:nvPr userDrawn="1"/>
        </p:nvGrpSpPr>
        <p:grpSpPr>
          <a:xfrm>
            <a:off x="11562163" y="205059"/>
            <a:ext cx="419436" cy="388988"/>
            <a:chOff x="11501102" y="171573"/>
            <a:chExt cx="419436" cy="388988"/>
          </a:xfrm>
        </p:grpSpPr>
        <p:sp>
          <p:nvSpPr>
            <p:cNvPr id="10" name="Freeform 13">
              <a:extLst>
                <a:ext uri="{FF2B5EF4-FFF2-40B4-BE49-F238E27FC236}">
                  <a16:creationId xmlns:a16="http://schemas.microsoft.com/office/drawing/2014/main" id="{414B7AD5-5A73-C248-8B4B-31182ED6D82F}"/>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a:extLst>
                <a:ext uri="{FF2B5EF4-FFF2-40B4-BE49-F238E27FC236}">
                  <a16:creationId xmlns:a16="http://schemas.microsoft.com/office/drawing/2014/main" id="{5749009F-1DEE-1842-A139-6117CCE5721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0" name="Text Placeholder 39">
            <a:extLst>
              <a:ext uri="{FF2B5EF4-FFF2-40B4-BE49-F238E27FC236}">
                <a16:creationId xmlns:a16="http://schemas.microsoft.com/office/drawing/2014/main" id="{75387644-41E9-B04D-BC6D-8510C9DDF908}"/>
              </a:ext>
            </a:extLst>
          </p:cNvPr>
          <p:cNvSpPr>
            <a:spLocks noGrp="1"/>
          </p:cNvSpPr>
          <p:nvPr>
            <p:ph type="body" sz="quarter" idx="14"/>
          </p:nvPr>
        </p:nvSpPr>
        <p:spPr>
          <a:xfrm>
            <a:off x="2721178" y="2256445"/>
            <a:ext cx="2232025" cy="3355975"/>
          </a:xfrm>
        </p:spPr>
        <p:txBody>
          <a:bodyPr/>
          <a:lstStyle>
            <a:lvl1pPr marL="0" indent="0">
              <a:buFontTx/>
              <a:buNone/>
              <a:defRPr sz="1200"/>
            </a:lvl1pPr>
            <a:lvl2pPr marL="0" indent="0">
              <a:buFontTx/>
              <a:buNone/>
              <a:defRPr sz="1200" b="1"/>
            </a:lvl2pPr>
            <a:lvl3pPr marL="177800" indent="0">
              <a:buFontTx/>
              <a:buNone/>
              <a:defRPr/>
            </a:lvl3pPr>
            <a:lvl4pPr marL="361950" indent="0">
              <a:buFontTx/>
              <a:buNone/>
              <a:defRPr/>
            </a:lvl4pPr>
            <a:lvl5pPr marL="539750" indent="0">
              <a:buFontTx/>
              <a:buNone/>
              <a:defRPr/>
            </a:lvl5pPr>
          </a:lstStyle>
          <a:p>
            <a:pPr lvl="0"/>
            <a:r>
              <a:rPr lang="en-GB"/>
              <a:t>Click to edit Master text styles</a:t>
            </a:r>
          </a:p>
          <a:p>
            <a:pPr lvl="1"/>
            <a:r>
              <a:rPr lang="en-GB"/>
              <a:t>Second level</a:t>
            </a:r>
          </a:p>
        </p:txBody>
      </p:sp>
      <p:sp>
        <p:nvSpPr>
          <p:cNvPr id="42" name="Text Placeholder 41">
            <a:extLst>
              <a:ext uri="{FF2B5EF4-FFF2-40B4-BE49-F238E27FC236}">
                <a16:creationId xmlns:a16="http://schemas.microsoft.com/office/drawing/2014/main" id="{0270A6B4-D6EC-1548-966F-F3722E72B86B}"/>
              </a:ext>
            </a:extLst>
          </p:cNvPr>
          <p:cNvSpPr>
            <a:spLocks noGrp="1"/>
          </p:cNvSpPr>
          <p:nvPr>
            <p:ph type="body" sz="quarter" idx="15" hasCustomPrompt="1"/>
          </p:nvPr>
        </p:nvSpPr>
        <p:spPr>
          <a:xfrm>
            <a:off x="404813" y="2257425"/>
            <a:ext cx="2120673" cy="2693988"/>
          </a:xfrm>
        </p:spPr>
        <p:txBody>
          <a:bodyPr>
            <a:normAutofit/>
          </a:bodyPr>
          <a:lstStyle>
            <a:lvl1pPr>
              <a:spcAft>
                <a:spcPts val="0"/>
              </a:spcAft>
              <a:defRPr sz="1800" b="1"/>
            </a:lvl1pPr>
            <a:lvl2pPr>
              <a:defRPr sz="1800"/>
            </a:lvl2pPr>
            <a:lvl3pPr>
              <a:defRPr sz="1800"/>
            </a:lvl3pPr>
            <a:lvl4pPr>
              <a:defRPr sz="1800"/>
            </a:lvl4pPr>
            <a:lvl5pPr>
              <a:defRPr sz="1800"/>
            </a:lvl5pPr>
          </a:lstStyle>
          <a:p>
            <a:pPr lvl="0"/>
            <a:r>
              <a:rPr lang="en-GB"/>
              <a:t>CLICK TO EDIT MASTER TEXT STYLES</a:t>
            </a:r>
            <a:endParaRPr lang="en-PL"/>
          </a:p>
        </p:txBody>
      </p:sp>
      <p:sp>
        <p:nvSpPr>
          <p:cNvPr id="45" name="Text Placeholder 44">
            <a:extLst>
              <a:ext uri="{FF2B5EF4-FFF2-40B4-BE49-F238E27FC236}">
                <a16:creationId xmlns:a16="http://schemas.microsoft.com/office/drawing/2014/main" id="{6ECA2835-C70C-394D-9B06-BC31E826667A}"/>
              </a:ext>
            </a:extLst>
          </p:cNvPr>
          <p:cNvSpPr>
            <a:spLocks noGrp="1"/>
          </p:cNvSpPr>
          <p:nvPr>
            <p:ph type="body" sz="quarter" idx="16" hasCustomPrompt="1"/>
          </p:nvPr>
        </p:nvSpPr>
        <p:spPr>
          <a:xfrm>
            <a:off x="424269" y="781320"/>
            <a:ext cx="2003425" cy="276225"/>
          </a:xfrm>
        </p:spPr>
        <p:txBody>
          <a:bodyPr>
            <a:normAutofit/>
          </a:bodyPr>
          <a:lstStyle>
            <a:lvl1pPr>
              <a:defRPr sz="1200"/>
            </a:lvl1pPr>
          </a:lstStyle>
          <a:p>
            <a:pPr lvl="0"/>
            <a:r>
              <a:rPr lang="en-GB"/>
              <a:t>CLICK TO EDIT</a:t>
            </a:r>
          </a:p>
        </p:txBody>
      </p:sp>
      <p:sp>
        <p:nvSpPr>
          <p:cNvPr id="31" name="Text Placeholder 37">
            <a:extLst>
              <a:ext uri="{FF2B5EF4-FFF2-40B4-BE49-F238E27FC236}">
                <a16:creationId xmlns:a16="http://schemas.microsoft.com/office/drawing/2014/main" id="{FEDAAFCC-8956-1F40-AF02-939D35AD09F7}"/>
              </a:ext>
            </a:extLst>
          </p:cNvPr>
          <p:cNvSpPr>
            <a:spLocks noGrp="1"/>
          </p:cNvSpPr>
          <p:nvPr>
            <p:ph type="body" sz="quarter" idx="13"/>
          </p:nvPr>
        </p:nvSpPr>
        <p:spPr>
          <a:xfrm>
            <a:off x="9766570" y="2265937"/>
            <a:ext cx="2017443" cy="3512293"/>
          </a:xfrm>
        </p:spPr>
        <p:txBody>
          <a:bodyPr/>
          <a:lstStyle>
            <a:lvl1pPr marL="0" indent="0">
              <a:spcAft>
                <a:spcPts val="0"/>
              </a:spcAft>
              <a:buFont typeface="Arial" panose="020B0604020202020204" pitchFamily="34" charset="0"/>
              <a:buNone/>
              <a:defRPr sz="1400">
                <a:solidFill>
                  <a:srgbClr val="00214A"/>
                </a:solidFill>
              </a:defRPr>
            </a:lvl1pPr>
            <a:lvl2pPr marL="0" indent="0">
              <a:buNone/>
              <a:defRPr sz="1200" b="1">
                <a:solidFill>
                  <a:srgbClr val="11ABDC"/>
                </a:solidFill>
              </a:defRPr>
            </a:lvl2pPr>
            <a:lvl3pPr marL="177800" indent="0" algn="l">
              <a:buFont typeface="Arial" panose="020B0604020202020204" pitchFamily="34" charset="0"/>
              <a:buNone/>
              <a:defRPr sz="1000" b="0">
                <a:solidFill>
                  <a:srgbClr val="11ABDC"/>
                </a:solidFill>
              </a:defRPr>
            </a:lvl3pPr>
            <a:lvl4pPr marL="361950" indent="0">
              <a:buNone/>
              <a:defRPr>
                <a:solidFill>
                  <a:schemeClr val="bg1"/>
                </a:solidFill>
              </a:defRPr>
            </a:lvl4pPr>
            <a:lvl5pPr marL="539750" indent="0">
              <a:buNone/>
              <a:defRPr>
                <a:solidFill>
                  <a:schemeClr val="bg1"/>
                </a:solidFill>
              </a:defRPr>
            </a:lvl5pPr>
          </a:lstStyle>
          <a:p>
            <a:pPr lvl="0"/>
            <a:r>
              <a:rPr lang="en-GB"/>
              <a:t>Click to edit Master text styles</a:t>
            </a:r>
          </a:p>
          <a:p>
            <a:pPr lvl="0"/>
            <a:endParaRPr lang="en-GB"/>
          </a:p>
          <a:p>
            <a:pPr lvl="1"/>
            <a:r>
              <a:rPr lang="en-GB"/>
              <a:t>SECOND LEVEL</a:t>
            </a:r>
          </a:p>
          <a:p>
            <a:pPr lvl="2"/>
            <a:r>
              <a:rPr lang="en-GB"/>
              <a:t>Third level</a:t>
            </a:r>
          </a:p>
        </p:txBody>
      </p:sp>
    </p:spTree>
    <p:extLst>
      <p:ext uri="{BB962C8B-B14F-4D97-AF65-F5344CB8AC3E}">
        <p14:creationId xmlns:p14="http://schemas.microsoft.com/office/powerpoint/2010/main" val="14934113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685831EF-CF35-8141-87EA-B86DF8378089}"/>
              </a:ext>
            </a:extLst>
          </p:cNvPr>
          <p:cNvSpPr/>
          <p:nvPr userDrawn="1"/>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6" name="Text Placeholder 25">
            <a:extLst>
              <a:ext uri="{FF2B5EF4-FFF2-40B4-BE49-F238E27FC236}">
                <a16:creationId xmlns:a16="http://schemas.microsoft.com/office/drawing/2014/main" id="{6204EE37-0C1C-674F-B505-88C8DA00DAD2}"/>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7" name="Text Placeholder 27">
            <a:extLst>
              <a:ext uri="{FF2B5EF4-FFF2-40B4-BE49-F238E27FC236}">
                <a16:creationId xmlns:a16="http://schemas.microsoft.com/office/drawing/2014/main" id="{62049D73-9885-4E47-8C37-598EF80DD882}"/>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Tree>
    <p:extLst>
      <p:ext uri="{BB962C8B-B14F-4D97-AF65-F5344CB8AC3E}">
        <p14:creationId xmlns:p14="http://schemas.microsoft.com/office/powerpoint/2010/main" val="6879551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wo Content">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101AE9D-801E-2142-8AF1-BF93907FA561}"/>
              </a:ext>
            </a:extLst>
          </p:cNvPr>
          <p:cNvSpPr/>
          <p:nvPr userDrawn="1"/>
        </p:nvSpPr>
        <p:spPr>
          <a:xfrm flipH="1">
            <a:off x="9480550" y="0"/>
            <a:ext cx="271145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a:p>
        </p:txBody>
      </p:sp>
      <p:sp>
        <p:nvSpPr>
          <p:cNvPr id="16" name="bg object 16"/>
          <p:cNvSpPr/>
          <p:nvPr/>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17" name="bg object 17"/>
          <p:cNvSpPr/>
          <p:nvPr/>
        </p:nvSpPr>
        <p:spPr>
          <a:xfrm>
            <a:off x="11548667" y="212720"/>
            <a:ext cx="418595" cy="352719"/>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endParaRPr sz="1092" dirty="0"/>
          </a:p>
        </p:txBody>
      </p:sp>
      <p:sp>
        <p:nvSpPr>
          <p:cNvPr id="26" name="Text Placeholder 25">
            <a:extLst>
              <a:ext uri="{FF2B5EF4-FFF2-40B4-BE49-F238E27FC236}">
                <a16:creationId xmlns:a16="http://schemas.microsoft.com/office/drawing/2014/main" id="{F3BA43F2-680F-A443-AA9D-94B887275913}"/>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30" name="Text Placeholder 27">
            <a:extLst>
              <a:ext uri="{FF2B5EF4-FFF2-40B4-BE49-F238E27FC236}">
                <a16:creationId xmlns:a16="http://schemas.microsoft.com/office/drawing/2014/main" id="{48D6BDC6-DCC0-804F-848D-3F1511944ABF}"/>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en-PL"/>
          </a:p>
        </p:txBody>
      </p:sp>
      <p:sp>
        <p:nvSpPr>
          <p:cNvPr id="8" name="Retângulo 43">
            <a:extLst>
              <a:ext uri="{FF2B5EF4-FFF2-40B4-BE49-F238E27FC236}">
                <a16:creationId xmlns:a16="http://schemas.microsoft.com/office/drawing/2014/main" id="{5E5BE0AE-C7B9-3F4F-B0B5-415E551882B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
        <p:nvSpPr>
          <p:cNvPr id="10" name="Rectangle 27">
            <a:extLst>
              <a:ext uri="{FF2B5EF4-FFF2-40B4-BE49-F238E27FC236}">
                <a16:creationId xmlns:a16="http://schemas.microsoft.com/office/drawing/2014/main" id="{DE642FF3-5BF5-4309-B367-AD963190164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27569230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404813" y="388188"/>
            <a:ext cx="10947772" cy="716711"/>
          </a:xfrm>
          <a:prstGeom prst="rect">
            <a:avLst/>
          </a:prstGeom>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392631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accent4"/>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564048" y="2420506"/>
            <a:ext cx="2363307" cy="760080"/>
          </a:xfrm>
          <a:prstGeom prst="rect">
            <a:avLst/>
          </a:prstGeom>
        </p:spPr>
        <p:txBody>
          <a:bodyPr wrap="square" lIns="0" tIns="0" rIns="0" bIns="0">
            <a:spAutoFit/>
          </a:bodyPr>
          <a:lstStyle>
            <a:lvl1pPr>
              <a:defRPr sz="5488" b="0" i="0">
                <a:solidFill>
                  <a:schemeClr val="bg1"/>
                </a:solidFill>
                <a:latin typeface="Ubuntu Light"/>
                <a:cs typeface="Ubuntu Light"/>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1444844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lients review">
    <p:spTree>
      <p:nvGrpSpPr>
        <p:cNvPr id="1" name=""/>
        <p:cNvGrpSpPr/>
        <p:nvPr/>
      </p:nvGrpSpPr>
      <p:grpSpPr>
        <a:xfrm>
          <a:off x="0" y="0"/>
          <a:ext cx="0" cy="0"/>
          <a:chOff x="0" y="0"/>
          <a:chExt cx="0" cy="0"/>
        </a:xfrm>
      </p:grpSpPr>
      <p:grpSp>
        <p:nvGrpSpPr>
          <p:cNvPr id="9" name="Groupe 1">
            <a:extLst>
              <a:ext uri="{FF2B5EF4-FFF2-40B4-BE49-F238E27FC236}">
                <a16:creationId xmlns:a16="http://schemas.microsoft.com/office/drawing/2014/main" id="{43688120-D252-5A4E-B500-33C139C93922}"/>
              </a:ext>
            </a:extLst>
          </p:cNvPr>
          <p:cNvGrpSpPr>
            <a:grpSpLocks noChangeAspect="1"/>
          </p:cNvGrpSpPr>
          <p:nvPr userDrawn="1"/>
        </p:nvGrpSpPr>
        <p:grpSpPr>
          <a:xfrm>
            <a:off x="11562163" y="205059"/>
            <a:ext cx="419436" cy="388988"/>
            <a:chOff x="11501102" y="171573"/>
            <a:chExt cx="419436" cy="388988"/>
          </a:xfrm>
        </p:grpSpPr>
        <p:sp>
          <p:nvSpPr>
            <p:cNvPr id="10" name="Freeform 13">
              <a:extLst>
                <a:ext uri="{FF2B5EF4-FFF2-40B4-BE49-F238E27FC236}">
                  <a16:creationId xmlns:a16="http://schemas.microsoft.com/office/drawing/2014/main" id="{414B7AD5-5A73-C248-8B4B-31182ED6D82F}"/>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a:extLst>
                <a:ext uri="{FF2B5EF4-FFF2-40B4-BE49-F238E27FC236}">
                  <a16:creationId xmlns:a16="http://schemas.microsoft.com/office/drawing/2014/main" id="{5749009F-1DEE-1842-A139-6117CCE5721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0" name="Text Placeholder 39">
            <a:extLst>
              <a:ext uri="{FF2B5EF4-FFF2-40B4-BE49-F238E27FC236}">
                <a16:creationId xmlns:a16="http://schemas.microsoft.com/office/drawing/2014/main" id="{75387644-41E9-B04D-BC6D-8510C9DDF908}"/>
              </a:ext>
            </a:extLst>
          </p:cNvPr>
          <p:cNvSpPr>
            <a:spLocks noGrp="1"/>
          </p:cNvSpPr>
          <p:nvPr>
            <p:ph type="body" sz="quarter" idx="14"/>
          </p:nvPr>
        </p:nvSpPr>
        <p:spPr>
          <a:xfrm>
            <a:off x="2721178" y="2256445"/>
            <a:ext cx="2232025" cy="3355975"/>
          </a:xfrm>
        </p:spPr>
        <p:txBody>
          <a:bodyPr/>
          <a:lstStyle>
            <a:lvl1pPr marL="0" indent="0">
              <a:buFontTx/>
              <a:buNone/>
              <a:defRPr sz="1200"/>
            </a:lvl1pPr>
            <a:lvl2pPr marL="0" indent="0">
              <a:buFontTx/>
              <a:buNone/>
              <a:defRPr sz="1200" b="1"/>
            </a:lvl2pPr>
            <a:lvl3pPr marL="177800" indent="0">
              <a:buFontTx/>
              <a:buNone/>
              <a:defRPr/>
            </a:lvl3pPr>
            <a:lvl4pPr marL="361950" indent="0">
              <a:buFontTx/>
              <a:buNone/>
              <a:defRPr/>
            </a:lvl4pPr>
            <a:lvl5pPr marL="539750" indent="0">
              <a:buFontTx/>
              <a:buNone/>
              <a:defRPr/>
            </a:lvl5pPr>
          </a:lstStyle>
          <a:p>
            <a:pPr lvl="0"/>
            <a:r>
              <a:rPr lang="en-GB"/>
              <a:t>Click to edit Master text styles</a:t>
            </a:r>
          </a:p>
          <a:p>
            <a:pPr lvl="1"/>
            <a:r>
              <a:rPr lang="en-GB"/>
              <a:t>Second level</a:t>
            </a:r>
          </a:p>
        </p:txBody>
      </p:sp>
      <p:sp>
        <p:nvSpPr>
          <p:cNvPr id="42" name="Text Placeholder 41">
            <a:extLst>
              <a:ext uri="{FF2B5EF4-FFF2-40B4-BE49-F238E27FC236}">
                <a16:creationId xmlns:a16="http://schemas.microsoft.com/office/drawing/2014/main" id="{0270A6B4-D6EC-1548-966F-F3722E72B86B}"/>
              </a:ext>
            </a:extLst>
          </p:cNvPr>
          <p:cNvSpPr>
            <a:spLocks noGrp="1"/>
          </p:cNvSpPr>
          <p:nvPr>
            <p:ph type="body" sz="quarter" idx="15" hasCustomPrompt="1"/>
          </p:nvPr>
        </p:nvSpPr>
        <p:spPr>
          <a:xfrm>
            <a:off x="404813" y="2257425"/>
            <a:ext cx="2120673" cy="2693988"/>
          </a:xfrm>
        </p:spPr>
        <p:txBody>
          <a:bodyPr>
            <a:normAutofit/>
          </a:bodyPr>
          <a:lstStyle>
            <a:lvl1pPr>
              <a:spcAft>
                <a:spcPts val="0"/>
              </a:spcAft>
              <a:defRPr sz="1800" b="1"/>
            </a:lvl1pPr>
            <a:lvl2pPr>
              <a:defRPr sz="1800"/>
            </a:lvl2pPr>
            <a:lvl3pPr>
              <a:defRPr sz="1800"/>
            </a:lvl3pPr>
            <a:lvl4pPr>
              <a:defRPr sz="1800"/>
            </a:lvl4pPr>
            <a:lvl5pPr>
              <a:defRPr sz="1800"/>
            </a:lvl5pPr>
          </a:lstStyle>
          <a:p>
            <a:pPr lvl="0"/>
            <a:r>
              <a:rPr lang="en-GB"/>
              <a:t>CLICK TO EDIT MASTER TEXT STYLES</a:t>
            </a:r>
            <a:endParaRPr lang="en-PL"/>
          </a:p>
        </p:txBody>
      </p:sp>
      <p:sp>
        <p:nvSpPr>
          <p:cNvPr id="45" name="Text Placeholder 44">
            <a:extLst>
              <a:ext uri="{FF2B5EF4-FFF2-40B4-BE49-F238E27FC236}">
                <a16:creationId xmlns:a16="http://schemas.microsoft.com/office/drawing/2014/main" id="{6ECA2835-C70C-394D-9B06-BC31E826667A}"/>
              </a:ext>
            </a:extLst>
          </p:cNvPr>
          <p:cNvSpPr>
            <a:spLocks noGrp="1"/>
          </p:cNvSpPr>
          <p:nvPr>
            <p:ph type="body" sz="quarter" idx="16" hasCustomPrompt="1"/>
          </p:nvPr>
        </p:nvSpPr>
        <p:spPr>
          <a:xfrm>
            <a:off x="424269" y="781320"/>
            <a:ext cx="2003425" cy="276225"/>
          </a:xfrm>
        </p:spPr>
        <p:txBody>
          <a:bodyPr>
            <a:normAutofit/>
          </a:bodyPr>
          <a:lstStyle>
            <a:lvl1pPr>
              <a:defRPr sz="1200"/>
            </a:lvl1pPr>
          </a:lstStyle>
          <a:p>
            <a:pPr lvl="0"/>
            <a:r>
              <a:rPr lang="en-GB"/>
              <a:t>CLICK TO EDIT</a:t>
            </a:r>
          </a:p>
        </p:txBody>
      </p:sp>
      <p:sp>
        <p:nvSpPr>
          <p:cNvPr id="31" name="Text Placeholder 37">
            <a:extLst>
              <a:ext uri="{FF2B5EF4-FFF2-40B4-BE49-F238E27FC236}">
                <a16:creationId xmlns:a16="http://schemas.microsoft.com/office/drawing/2014/main" id="{FEDAAFCC-8956-1F40-AF02-939D35AD09F7}"/>
              </a:ext>
            </a:extLst>
          </p:cNvPr>
          <p:cNvSpPr>
            <a:spLocks noGrp="1"/>
          </p:cNvSpPr>
          <p:nvPr>
            <p:ph type="body" sz="quarter" idx="13"/>
          </p:nvPr>
        </p:nvSpPr>
        <p:spPr>
          <a:xfrm>
            <a:off x="9766570" y="2265937"/>
            <a:ext cx="2017443" cy="3512293"/>
          </a:xfrm>
        </p:spPr>
        <p:txBody>
          <a:bodyPr/>
          <a:lstStyle>
            <a:lvl1pPr marL="0" indent="0">
              <a:spcAft>
                <a:spcPts val="0"/>
              </a:spcAft>
              <a:buFont typeface="Arial" panose="020B0604020202020204" pitchFamily="34" charset="0"/>
              <a:buNone/>
              <a:defRPr sz="1400">
                <a:solidFill>
                  <a:srgbClr val="00214A"/>
                </a:solidFill>
              </a:defRPr>
            </a:lvl1pPr>
            <a:lvl2pPr marL="0" indent="0">
              <a:buNone/>
              <a:defRPr sz="1200" b="1">
                <a:solidFill>
                  <a:srgbClr val="11ABDC"/>
                </a:solidFill>
              </a:defRPr>
            </a:lvl2pPr>
            <a:lvl3pPr marL="177800" indent="0" algn="l">
              <a:buFont typeface="Arial" panose="020B0604020202020204" pitchFamily="34" charset="0"/>
              <a:buNone/>
              <a:defRPr sz="1000" b="0">
                <a:solidFill>
                  <a:srgbClr val="11ABDC"/>
                </a:solidFill>
              </a:defRPr>
            </a:lvl3pPr>
            <a:lvl4pPr marL="361950" indent="0">
              <a:buNone/>
              <a:defRPr>
                <a:solidFill>
                  <a:schemeClr val="bg1"/>
                </a:solidFill>
              </a:defRPr>
            </a:lvl4pPr>
            <a:lvl5pPr marL="539750" indent="0">
              <a:buNone/>
              <a:defRPr>
                <a:solidFill>
                  <a:schemeClr val="bg1"/>
                </a:solidFill>
              </a:defRPr>
            </a:lvl5pPr>
          </a:lstStyle>
          <a:p>
            <a:pPr lvl="0"/>
            <a:r>
              <a:rPr lang="en-GB"/>
              <a:t>Click to edit Master text styles</a:t>
            </a:r>
          </a:p>
          <a:p>
            <a:pPr lvl="0"/>
            <a:endParaRPr lang="en-GB"/>
          </a:p>
          <a:p>
            <a:pPr lvl="1"/>
            <a:r>
              <a:rPr lang="en-GB"/>
              <a:t>SECOND LEVEL</a:t>
            </a:r>
          </a:p>
          <a:p>
            <a:pPr lvl="2"/>
            <a:r>
              <a:rPr lang="en-GB"/>
              <a:t>Third level</a:t>
            </a:r>
          </a:p>
        </p:txBody>
      </p:sp>
    </p:spTree>
    <p:extLst>
      <p:ext uri="{BB962C8B-B14F-4D97-AF65-F5344CB8AC3E}">
        <p14:creationId xmlns:p14="http://schemas.microsoft.com/office/powerpoint/2010/main" val="41126136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90F3086D-1865-8A4C-9233-ED1759177972}"/>
              </a:ext>
            </a:extLst>
          </p:cNvPr>
          <p:cNvSpPr txBox="1"/>
          <p:nvPr userDrawn="1"/>
        </p:nvSpPr>
        <p:spPr>
          <a:xfrm>
            <a:off x="404812" y="595288"/>
            <a:ext cx="4179020" cy="195164"/>
          </a:xfrm>
          <a:prstGeom prst="rect">
            <a:avLst/>
          </a:prstGeom>
        </p:spPr>
        <p:txBody>
          <a:bodyPr vert="horz" wrap="square" lIns="0" tIns="10397" rIns="0" bIns="0" rtlCol="0">
            <a:spAutoFit/>
          </a:bodyPr>
          <a:lstStyle/>
          <a:p>
            <a:pPr marL="7701" defTabSz="554492">
              <a:spcBef>
                <a:spcPts val="82"/>
              </a:spcBef>
              <a:defRPr/>
            </a:pPr>
            <a:r>
              <a:rPr lang="en-GB" sz="1200" spc="76" dirty="0">
                <a:solidFill>
                  <a:schemeClr val="accent3"/>
                </a:solidFill>
                <a:latin typeface="Ubuntu" panose="020B0504030602030204" pitchFamily="34" charset="0"/>
                <a:cs typeface="Ubuntu Light"/>
              </a:rPr>
              <a:t>TESTIMONIAL</a:t>
            </a:r>
          </a:p>
        </p:txBody>
      </p:sp>
      <p:sp>
        <p:nvSpPr>
          <p:cNvPr id="12" name="Text Placeholder 11">
            <a:extLst>
              <a:ext uri="{FF2B5EF4-FFF2-40B4-BE49-F238E27FC236}">
                <a16:creationId xmlns:a16="http://schemas.microsoft.com/office/drawing/2014/main" id="{D58DB779-0407-F844-B98B-38FD4B0C9E1F}"/>
              </a:ext>
            </a:extLst>
          </p:cNvPr>
          <p:cNvSpPr>
            <a:spLocks noGrp="1"/>
          </p:cNvSpPr>
          <p:nvPr>
            <p:ph type="body" sz="quarter" idx="10" hasCustomPrompt="1"/>
          </p:nvPr>
        </p:nvSpPr>
        <p:spPr>
          <a:xfrm>
            <a:off x="404813" y="3647107"/>
            <a:ext cx="2047875" cy="2815605"/>
          </a:xfrm>
        </p:spPr>
        <p:txBody>
          <a:bodyPr>
            <a:normAutofit/>
          </a:bodyPr>
          <a:lstStyle>
            <a:lvl1pPr>
              <a:defRPr sz="1700">
                <a:solidFill>
                  <a:srgbClr val="11ABDC"/>
                </a:solidFill>
                <a:latin typeface="+mj-lt"/>
              </a:defRPr>
            </a:lvl1pPr>
          </a:lstStyle>
          <a:p>
            <a:pPr lvl="0"/>
            <a:r>
              <a:rPr lang="en-GB"/>
              <a:t>CLICK TO EDIT</a:t>
            </a:r>
            <a:endParaRPr lang="en-PL"/>
          </a:p>
        </p:txBody>
      </p:sp>
      <p:sp>
        <p:nvSpPr>
          <p:cNvPr id="23" name="Text Placeholder 22">
            <a:extLst>
              <a:ext uri="{FF2B5EF4-FFF2-40B4-BE49-F238E27FC236}">
                <a16:creationId xmlns:a16="http://schemas.microsoft.com/office/drawing/2014/main" id="{5D4BB4CD-6C76-E549-9ACA-B0856E7E943A}"/>
              </a:ext>
            </a:extLst>
          </p:cNvPr>
          <p:cNvSpPr>
            <a:spLocks noGrp="1"/>
          </p:cNvSpPr>
          <p:nvPr>
            <p:ph type="body" sz="quarter" idx="11"/>
          </p:nvPr>
        </p:nvSpPr>
        <p:spPr>
          <a:xfrm>
            <a:off x="7546310" y="3647107"/>
            <a:ext cx="3989311" cy="2173830"/>
          </a:xfrm>
        </p:spPr>
        <p:txBody>
          <a:bodyPr>
            <a:normAutofit/>
          </a:bodyPr>
          <a:lstStyle>
            <a:lvl1pPr>
              <a:defRPr sz="1200"/>
            </a:lvl1pPr>
            <a:lvl2pPr>
              <a:defRPr sz="1200"/>
            </a:lvl2pPr>
            <a:lvl3pPr>
              <a:defRPr sz="1200"/>
            </a:lvl3pPr>
            <a:lvl4pPr>
              <a:defRPr sz="1200"/>
            </a:lvl4pPr>
            <a:lvl5pPr>
              <a:defRPr sz="1200"/>
            </a:lvl5pPr>
          </a:lstStyle>
          <a:p>
            <a:pPr lvl="0"/>
            <a:endParaRPr lang="en-PL"/>
          </a:p>
        </p:txBody>
      </p:sp>
      <p:sp>
        <p:nvSpPr>
          <p:cNvPr id="26" name="Text Placeholder 25">
            <a:extLst>
              <a:ext uri="{FF2B5EF4-FFF2-40B4-BE49-F238E27FC236}">
                <a16:creationId xmlns:a16="http://schemas.microsoft.com/office/drawing/2014/main" id="{8A86FE21-B15C-E146-982E-EA9DBBB3F644}"/>
              </a:ext>
            </a:extLst>
          </p:cNvPr>
          <p:cNvSpPr>
            <a:spLocks noGrp="1"/>
          </p:cNvSpPr>
          <p:nvPr>
            <p:ph type="body" sz="quarter" idx="12"/>
          </p:nvPr>
        </p:nvSpPr>
        <p:spPr>
          <a:xfrm>
            <a:off x="7515225" y="312738"/>
            <a:ext cx="4676775" cy="1672179"/>
          </a:xfrm>
        </p:spPr>
        <p:txBody>
          <a:bodyPr>
            <a:normAutofit/>
          </a:bodyPr>
          <a:lstStyle>
            <a:lvl1pPr>
              <a:defRPr sz="5000">
                <a:latin typeface="+mj-lt"/>
              </a:defRPr>
            </a:lvl1pPr>
          </a:lstStyle>
          <a:p>
            <a:pPr lvl="0"/>
            <a:endParaRPr lang="en-PL"/>
          </a:p>
        </p:txBody>
      </p:sp>
    </p:spTree>
    <p:extLst>
      <p:ext uri="{BB962C8B-B14F-4D97-AF65-F5344CB8AC3E}">
        <p14:creationId xmlns:p14="http://schemas.microsoft.com/office/powerpoint/2010/main" val="42130904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236823" y="592162"/>
            <a:ext cx="1022887" cy="244069"/>
          </a:xfrm>
          <a:prstGeom prst="rect">
            <a:avLst/>
          </a:prstGeom>
        </p:spPr>
        <p:txBody>
          <a:bodyPr lIns="0" tIns="0" rIns="0" bIns="0"/>
          <a:lstStyle>
            <a:lvl1pPr>
              <a:defRPr sz="1489" b="0" i="0">
                <a:solidFill>
                  <a:schemeClr val="bg1"/>
                </a:solidFill>
                <a:latin typeface="Ubuntu"/>
                <a:cs typeface="Ubuntu"/>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374598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40045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20" b="1" i="0">
                <a:solidFill>
                  <a:srgbClr val="272936"/>
                </a:solidFill>
                <a:latin typeface="Ubuntu"/>
                <a:cs typeface="Ubuntu"/>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728" b="0" i="0">
                <a:solidFill>
                  <a:schemeClr val="bg1"/>
                </a:solidFill>
                <a:latin typeface="Ubuntu Light"/>
                <a:cs typeface="Ubuntu Light"/>
              </a:defRPr>
            </a:lvl1pPr>
          </a:lstStyle>
          <a:p>
            <a:pPr marL="7701">
              <a:spcBef>
                <a:spcPts val="30"/>
              </a:spcBef>
            </a:pPr>
            <a:r>
              <a:rPr lang="fr-FR"/>
              <a:t>Capgemini</a:t>
            </a:r>
            <a:r>
              <a:rPr lang="fr-FR" spc="6"/>
              <a:t> </a:t>
            </a:r>
            <a:r>
              <a:rPr lang="fr-FR">
                <a:solidFill>
                  <a:srgbClr val="12ABDB"/>
                </a:solidFill>
              </a:rPr>
              <a:t>I</a:t>
            </a:r>
            <a:r>
              <a:rPr lang="fr-FR" spc="9">
                <a:solidFill>
                  <a:srgbClr val="12ABDB"/>
                </a:solidFill>
              </a:rPr>
              <a:t> </a:t>
            </a:r>
            <a:r>
              <a:rPr lang="fr-FR"/>
              <a:t>Proposition</a:t>
            </a:r>
            <a:r>
              <a:rPr lang="fr-FR" spc="6"/>
              <a:t> </a:t>
            </a:r>
            <a:r>
              <a:rPr lang="fr-FR"/>
              <a:t>d’embauche</a:t>
            </a:r>
            <a:r>
              <a:rPr lang="fr-FR" spc="9"/>
              <a:t> </a:t>
            </a:r>
            <a:r>
              <a:rPr lang="fr-FR"/>
              <a:t>-</a:t>
            </a:r>
            <a:r>
              <a:rPr lang="fr-FR" spc="9"/>
              <a:t> </a:t>
            </a:r>
            <a:r>
              <a:rPr lang="fr-FR" spc="-12"/>
              <a:t>2023</a:t>
            </a:r>
            <a:endParaRPr lang="fr-FR" spc="-12"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31255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055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93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64068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717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2"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53" name="Rectangle 52">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1</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112</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173</a:t>
              </a:r>
            </a:p>
          </p:txBody>
        </p:sp>
        <p:sp>
          <p:nvSpPr>
            <p:cNvPr id="54" name="Rectangle 53">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rgbClr val="12ABDB"/>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18</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171</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219</a:t>
              </a:r>
            </a:p>
          </p:txBody>
        </p:sp>
        <p:sp>
          <p:nvSpPr>
            <p:cNvPr id="55" name="Rectangle 54">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43</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10</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61</a:t>
              </a:r>
            </a:p>
          </p:txBody>
        </p:sp>
        <p:sp>
          <p:nvSpPr>
            <p:cNvPr id="56" name="Rectangle 55">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rgbClr val="272936"/>
            </a:solidFill>
            <a:ln w="1270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39</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41</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Ubuntu" panose="020B0504030602030204" pitchFamily="34" charset="0"/>
                  <a:ea typeface="+mn-ea"/>
                  <a:cs typeface="+mn-cs"/>
                </a:rPr>
                <a:t>54</a:t>
              </a:r>
            </a:p>
          </p:txBody>
        </p:sp>
        <p:sp>
          <p:nvSpPr>
            <p:cNvPr id="57" name="Rectangle 56">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rgbClr val="ECECEC"/>
            </a:solidFill>
            <a:ln w="3175" cap="flat" cmpd="sng" algn="ctr">
              <a:solidFill>
                <a:srgbClr val="FFFFFF"/>
              </a:solidFill>
              <a:prstDash val="solid"/>
              <a:miter lim="800000"/>
            </a:ln>
            <a:effectLst/>
          </p:spPr>
          <p:txBody>
            <a:bodyPr wrap="square" lIns="0" tIns="0" rIns="0" bIns="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236</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236</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black"/>
                  </a:solidFill>
                  <a:effectLst/>
                  <a:uLnTx/>
                  <a:uFillTx/>
                  <a:latin typeface="Ubuntu" panose="020B0504030602030204" pitchFamily="34" charset="0"/>
                  <a:ea typeface="+mn-ea"/>
                  <a:cs typeface="+mn-cs"/>
                </a:rPr>
                <a:t>236</a:t>
              </a:r>
            </a:p>
          </p:txBody>
        </p:sp>
      </p:grpSp>
      <p:grpSp>
        <p:nvGrpSpPr>
          <p:cNvPr id="58" name="Groupe 57">
            <a:extLst>
              <a:ext uri="{FF2B5EF4-FFF2-40B4-BE49-F238E27FC236}">
                <a16:creationId xmlns:a16="http://schemas.microsoft.com/office/drawing/2014/main" id="{4ADC82C4-641D-4930-B946-DC8978F5F98C}"/>
              </a:ext>
            </a:extLst>
          </p:cNvPr>
          <p:cNvGrpSpPr/>
          <p:nvPr userDrawn="1"/>
        </p:nvGrpSpPr>
        <p:grpSpPr>
          <a:xfrm>
            <a:off x="12295891" y="4289244"/>
            <a:ext cx="1462993" cy="2058800"/>
            <a:chOff x="12432704" y="1992581"/>
            <a:chExt cx="1462993" cy="2058800"/>
          </a:xfrm>
        </p:grpSpPr>
        <p:sp>
          <p:nvSpPr>
            <p:cNvPr id="59"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142</a:t>
              </a:r>
            </a:p>
            <a:p>
              <a:pPr algn="ctr">
                <a:lnSpc>
                  <a:spcPct val="90000"/>
                </a:lnSpc>
              </a:pPr>
              <a:r>
                <a:rPr lang="en-US" sz="700" dirty="0">
                  <a:solidFill>
                    <a:prstClr val="black"/>
                  </a:solidFill>
                  <a:latin typeface="Ubuntu" panose="020B0504030602030204" pitchFamily="34" charset="0"/>
                </a:rPr>
                <a:t>18</a:t>
              </a:r>
            </a:p>
          </p:txBody>
        </p:sp>
        <p:sp>
          <p:nvSpPr>
            <p:cNvPr id="60"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156</a:t>
              </a:r>
            </a:p>
            <a:p>
              <a:pPr algn="ctr">
                <a:lnSpc>
                  <a:spcPct val="90000"/>
                </a:lnSpc>
              </a:pPr>
              <a:r>
                <a:rPr lang="en-US" sz="700" dirty="0">
                  <a:solidFill>
                    <a:prstClr val="black"/>
                  </a:solidFill>
                  <a:latin typeface="Ubuntu" panose="020B0504030602030204" pitchFamily="34" charset="0"/>
                </a:rPr>
                <a:t>41</a:t>
              </a:r>
            </a:p>
          </p:txBody>
        </p:sp>
        <p:sp>
          <p:nvSpPr>
            <p:cNvPr id="61"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178</a:t>
              </a:r>
            </a:p>
            <a:p>
              <a:pPr algn="ctr">
                <a:lnSpc>
                  <a:spcPct val="90000"/>
                </a:lnSpc>
              </a:pPr>
              <a:r>
                <a:rPr lang="en-US" sz="700" dirty="0">
                  <a:solidFill>
                    <a:prstClr val="black"/>
                  </a:solidFill>
                  <a:latin typeface="Ubuntu" panose="020B0504030602030204" pitchFamily="34" charset="0"/>
                </a:rPr>
                <a:t>74</a:t>
              </a:r>
            </a:p>
          </p:txBody>
        </p:sp>
        <p:sp>
          <p:nvSpPr>
            <p:cNvPr id="62"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208</a:t>
              </a:r>
            </a:p>
            <a:p>
              <a:pPr algn="ctr">
                <a:lnSpc>
                  <a:spcPct val="90000"/>
                </a:lnSpc>
              </a:pPr>
              <a:r>
                <a:rPr lang="en-US" sz="700" dirty="0">
                  <a:solidFill>
                    <a:prstClr val="black"/>
                  </a:solidFill>
                  <a:latin typeface="Ubuntu" panose="020B0504030602030204" pitchFamily="34" charset="0"/>
                </a:rPr>
                <a:t>104</a:t>
              </a:r>
            </a:p>
          </p:txBody>
        </p:sp>
        <p:sp>
          <p:nvSpPr>
            <p:cNvPr id="63"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218</a:t>
              </a:r>
            </a:p>
            <a:p>
              <a:pPr algn="ctr">
                <a:lnSpc>
                  <a:spcPct val="90000"/>
                </a:lnSpc>
              </a:pPr>
              <a:r>
                <a:rPr lang="en-US" sz="700" dirty="0">
                  <a:solidFill>
                    <a:prstClr val="black"/>
                  </a:solidFill>
                  <a:latin typeface="Ubuntu" panose="020B0504030602030204" pitchFamily="34" charset="0"/>
                </a:rPr>
                <a:t>128</a:t>
              </a:r>
            </a:p>
          </p:txBody>
        </p:sp>
        <p:sp>
          <p:nvSpPr>
            <p:cNvPr id="64"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66</a:t>
              </a:r>
            </a:p>
            <a:p>
              <a:pPr algn="ctr">
                <a:lnSpc>
                  <a:spcPct val="90000"/>
                </a:lnSpc>
              </a:pPr>
              <a:r>
                <a:rPr lang="en-US" sz="700" dirty="0">
                  <a:solidFill>
                    <a:srgbClr val="FFFFFF"/>
                  </a:solidFill>
                  <a:latin typeface="Ubuntu" panose="020B0504030602030204" pitchFamily="34" charset="0"/>
                </a:rPr>
                <a:t>20</a:t>
              </a:r>
            </a:p>
            <a:p>
              <a:pPr algn="ctr">
                <a:lnSpc>
                  <a:spcPct val="90000"/>
                </a:lnSpc>
              </a:pPr>
              <a:r>
                <a:rPr lang="en-US" sz="700" dirty="0">
                  <a:solidFill>
                    <a:srgbClr val="FFFFFF"/>
                  </a:solidFill>
                  <a:latin typeface="Ubuntu" panose="020B0504030602030204" pitchFamily="34" charset="0"/>
                </a:rPr>
                <a:t>46</a:t>
              </a:r>
            </a:p>
          </p:txBody>
        </p:sp>
        <p:sp>
          <p:nvSpPr>
            <p:cNvPr id="65"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89</a:t>
              </a:r>
            </a:p>
            <a:p>
              <a:pPr algn="ctr">
                <a:lnSpc>
                  <a:spcPct val="90000"/>
                </a:lnSpc>
              </a:pPr>
              <a:r>
                <a:rPr lang="en-US" sz="700" dirty="0">
                  <a:solidFill>
                    <a:srgbClr val="FFFFFF"/>
                  </a:solidFill>
                  <a:latin typeface="Ubuntu" panose="020B0504030602030204" pitchFamily="34" charset="0"/>
                </a:rPr>
                <a:t>10</a:t>
              </a:r>
            </a:p>
            <a:p>
              <a:pPr algn="ctr">
                <a:lnSpc>
                  <a:spcPct val="90000"/>
                </a:lnSpc>
              </a:pPr>
              <a:r>
                <a:rPr lang="en-US" sz="700" dirty="0">
                  <a:solidFill>
                    <a:srgbClr val="FFFFFF"/>
                  </a:solidFill>
                  <a:latin typeface="Ubuntu" panose="020B0504030602030204" pitchFamily="34" charset="0"/>
                </a:rPr>
                <a:t>66</a:t>
              </a:r>
            </a:p>
          </p:txBody>
        </p:sp>
        <p:sp>
          <p:nvSpPr>
            <p:cNvPr id="66"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117</a:t>
              </a:r>
            </a:p>
            <a:p>
              <a:pPr algn="ctr">
                <a:lnSpc>
                  <a:spcPct val="90000"/>
                </a:lnSpc>
              </a:pPr>
              <a:r>
                <a:rPr lang="en-US" sz="700" dirty="0">
                  <a:solidFill>
                    <a:srgbClr val="FFFFFF"/>
                  </a:solidFill>
                  <a:latin typeface="Ubuntu" panose="020B0504030602030204" pitchFamily="34" charset="0"/>
                </a:rPr>
                <a:t>13</a:t>
              </a:r>
            </a:p>
            <a:p>
              <a:pPr algn="ctr">
                <a:lnSpc>
                  <a:spcPct val="90000"/>
                </a:lnSpc>
              </a:pPr>
              <a:r>
                <a:rPr lang="en-US" sz="700" dirty="0">
                  <a:solidFill>
                    <a:srgbClr val="FFFFFF"/>
                  </a:solidFill>
                  <a:latin typeface="Ubuntu" panose="020B0504030602030204" pitchFamily="34" charset="0"/>
                </a:rPr>
                <a:t>92</a:t>
              </a:r>
            </a:p>
          </p:txBody>
        </p:sp>
        <p:sp>
          <p:nvSpPr>
            <p:cNvPr id="67"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128</a:t>
              </a:r>
            </a:p>
            <a:p>
              <a:pPr algn="ctr">
                <a:lnSpc>
                  <a:spcPct val="90000"/>
                </a:lnSpc>
              </a:pPr>
              <a:r>
                <a:rPr lang="en-US" sz="700" dirty="0">
                  <a:solidFill>
                    <a:srgbClr val="FFFFFF"/>
                  </a:solidFill>
                  <a:latin typeface="Ubuntu" panose="020B0504030602030204" pitchFamily="34" charset="0"/>
                </a:rPr>
                <a:t>43</a:t>
              </a:r>
            </a:p>
            <a:p>
              <a:pPr algn="ctr">
                <a:lnSpc>
                  <a:spcPct val="90000"/>
                </a:lnSpc>
              </a:pPr>
              <a:r>
                <a:rPr lang="en-US" sz="700" dirty="0">
                  <a:solidFill>
                    <a:srgbClr val="FFFFFF"/>
                  </a:solidFill>
                  <a:latin typeface="Ubuntu" panose="020B0504030602030204" pitchFamily="34" charset="0"/>
                </a:rPr>
                <a:t>115</a:t>
              </a:r>
            </a:p>
          </p:txBody>
        </p:sp>
        <p:sp>
          <p:nvSpPr>
            <p:cNvPr id="68"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158</a:t>
              </a:r>
            </a:p>
            <a:p>
              <a:pPr algn="ctr">
                <a:lnSpc>
                  <a:spcPct val="90000"/>
                </a:lnSpc>
              </a:pPr>
              <a:r>
                <a:rPr lang="en-US" sz="700" dirty="0">
                  <a:solidFill>
                    <a:srgbClr val="FFFFFF"/>
                  </a:solidFill>
                  <a:latin typeface="Ubuntu" panose="020B0504030602030204" pitchFamily="34" charset="0"/>
                </a:rPr>
                <a:t>71</a:t>
              </a:r>
            </a:p>
            <a:p>
              <a:pPr algn="ctr">
                <a:lnSpc>
                  <a:spcPct val="90000"/>
                </a:lnSpc>
              </a:pPr>
              <a:r>
                <a:rPr lang="en-US" sz="700" dirty="0">
                  <a:solidFill>
                    <a:srgbClr val="FFFFFF"/>
                  </a:solidFill>
                  <a:latin typeface="Ubuntu" panose="020B0504030602030204" pitchFamily="34" charset="0"/>
                </a:rPr>
                <a:t>128</a:t>
              </a:r>
            </a:p>
          </p:txBody>
        </p:sp>
        <p:sp>
          <p:nvSpPr>
            <p:cNvPr id="69"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166</a:t>
              </a:r>
            </a:p>
            <a:p>
              <a:pPr algn="ctr">
                <a:lnSpc>
                  <a:spcPct val="90000"/>
                </a:lnSpc>
              </a:pPr>
              <a:r>
                <a:rPr lang="en-US" sz="700" dirty="0">
                  <a:solidFill>
                    <a:srgbClr val="FFFFFF"/>
                  </a:solidFill>
                  <a:latin typeface="Ubuntu" panose="020B0504030602030204" pitchFamily="34" charset="0"/>
                </a:rPr>
                <a:t>0</a:t>
              </a:r>
            </a:p>
            <a:p>
              <a:pPr algn="ctr">
                <a:lnSpc>
                  <a:spcPct val="90000"/>
                </a:lnSpc>
              </a:pPr>
              <a:r>
                <a:rPr lang="en-US" sz="700" dirty="0">
                  <a:solidFill>
                    <a:srgbClr val="FFFFFF"/>
                  </a:solidFill>
                  <a:latin typeface="Ubuntu" panose="020B0504030602030204" pitchFamily="34" charset="0"/>
                </a:rPr>
                <a:t>26</a:t>
              </a:r>
            </a:p>
          </p:txBody>
        </p:sp>
        <p:sp>
          <p:nvSpPr>
            <p:cNvPr id="70"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227</a:t>
              </a:r>
            </a:p>
            <a:p>
              <a:pPr algn="ctr">
                <a:lnSpc>
                  <a:spcPct val="90000"/>
                </a:lnSpc>
              </a:pPr>
              <a:r>
                <a:rPr lang="en-US" sz="700" dirty="0">
                  <a:solidFill>
                    <a:srgbClr val="FFFFFF"/>
                  </a:solidFill>
                  <a:latin typeface="Ubuntu" panose="020B0504030602030204" pitchFamily="34" charset="0"/>
                </a:rPr>
                <a:t>03</a:t>
              </a:r>
            </a:p>
            <a:p>
              <a:pPr algn="ctr">
                <a:lnSpc>
                  <a:spcPct val="90000"/>
                </a:lnSpc>
              </a:pPr>
              <a:r>
                <a:rPr lang="en-US" sz="700" dirty="0">
                  <a:solidFill>
                    <a:srgbClr val="FFFFFF"/>
                  </a:solidFill>
                  <a:latin typeface="Ubuntu" panose="020B0504030602030204" pitchFamily="34" charset="0"/>
                </a:rPr>
                <a:t>33</a:t>
              </a:r>
            </a:p>
          </p:txBody>
        </p:sp>
        <p:sp>
          <p:nvSpPr>
            <p:cNvPr id="71"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48</a:t>
              </a:r>
            </a:p>
            <a:p>
              <a:pPr algn="ctr">
                <a:lnSpc>
                  <a:spcPct val="90000"/>
                </a:lnSpc>
              </a:pPr>
              <a:r>
                <a:rPr lang="en-US" sz="700" dirty="0">
                  <a:solidFill>
                    <a:prstClr val="black"/>
                  </a:solidFill>
                  <a:latin typeface="Ubuntu" panose="020B0504030602030204" pitchFamily="34" charset="0"/>
                </a:rPr>
                <a:t>77</a:t>
              </a:r>
            </a:p>
          </p:txBody>
        </p:sp>
        <p:sp>
          <p:nvSpPr>
            <p:cNvPr id="72"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69</a:t>
              </a:r>
            </a:p>
            <a:p>
              <a:pPr algn="ctr">
                <a:lnSpc>
                  <a:spcPct val="90000"/>
                </a:lnSpc>
              </a:pPr>
              <a:r>
                <a:rPr lang="en-US" sz="700" dirty="0">
                  <a:solidFill>
                    <a:prstClr val="black"/>
                  </a:solidFill>
                  <a:latin typeface="Ubuntu" panose="020B0504030602030204" pitchFamily="34" charset="0"/>
                </a:rPr>
                <a:t>94</a:t>
              </a:r>
            </a:p>
          </p:txBody>
        </p:sp>
        <p:sp>
          <p:nvSpPr>
            <p:cNvPr id="73"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255</a:t>
              </a:r>
            </a:p>
            <a:p>
              <a:pPr algn="ctr">
                <a:lnSpc>
                  <a:spcPct val="90000"/>
                </a:lnSpc>
              </a:pPr>
              <a:r>
                <a:rPr lang="en-US" sz="700" dirty="0">
                  <a:solidFill>
                    <a:prstClr val="black"/>
                  </a:solidFill>
                  <a:latin typeface="Ubuntu" panose="020B0504030602030204" pitchFamily="34" charset="0"/>
                </a:rPr>
                <a:t>87</a:t>
              </a:r>
            </a:p>
            <a:p>
              <a:pPr algn="ctr">
                <a:lnSpc>
                  <a:spcPct val="90000"/>
                </a:lnSpc>
              </a:pPr>
              <a:r>
                <a:rPr lang="en-US" sz="700" dirty="0">
                  <a:solidFill>
                    <a:prstClr val="black"/>
                  </a:solidFill>
                  <a:latin typeface="Ubuntu" panose="020B0504030602030204" pitchFamily="34" charset="0"/>
                </a:rPr>
                <a:t>112</a:t>
              </a:r>
            </a:p>
          </p:txBody>
        </p:sp>
        <p:sp>
          <p:nvSpPr>
            <p:cNvPr id="74"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129</a:t>
              </a:r>
            </a:p>
            <a:p>
              <a:pPr algn="ctr">
                <a:lnSpc>
                  <a:spcPct val="90000"/>
                </a:lnSpc>
              </a:pPr>
              <a:r>
                <a:rPr lang="en-US" sz="700" dirty="0">
                  <a:solidFill>
                    <a:srgbClr val="FFFFFF"/>
                  </a:solidFill>
                  <a:latin typeface="Ubuntu" panose="020B0504030602030204" pitchFamily="34" charset="0"/>
                </a:rPr>
                <a:t>27</a:t>
              </a:r>
            </a:p>
            <a:p>
              <a:pPr algn="ctr">
                <a:lnSpc>
                  <a:spcPct val="90000"/>
                </a:lnSpc>
              </a:pPr>
              <a:r>
                <a:rPr lang="en-US" sz="700" dirty="0">
                  <a:solidFill>
                    <a:srgbClr val="FFFFFF"/>
                  </a:solidFill>
                  <a:latin typeface="Ubuntu" panose="020B0504030602030204" pitchFamily="34" charset="0"/>
                </a:rPr>
                <a:t>111</a:t>
              </a:r>
            </a:p>
          </p:txBody>
        </p:sp>
        <p:sp>
          <p:nvSpPr>
            <p:cNvPr id="75"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161</a:t>
              </a:r>
            </a:p>
            <a:p>
              <a:pPr algn="ctr">
                <a:lnSpc>
                  <a:spcPct val="90000"/>
                </a:lnSpc>
              </a:pPr>
              <a:r>
                <a:rPr lang="en-US" sz="700" dirty="0">
                  <a:solidFill>
                    <a:srgbClr val="FFFFFF"/>
                  </a:solidFill>
                  <a:latin typeface="Ubuntu" panose="020B0504030602030204" pitchFamily="34" charset="0"/>
                </a:rPr>
                <a:t>41</a:t>
              </a:r>
            </a:p>
            <a:p>
              <a:pPr algn="ctr">
                <a:lnSpc>
                  <a:spcPct val="90000"/>
                </a:lnSpc>
              </a:pPr>
              <a:r>
                <a:rPr lang="en-US" sz="700" dirty="0">
                  <a:solidFill>
                    <a:srgbClr val="FFFFFF"/>
                  </a:solidFill>
                  <a:latin typeface="Ubuntu" panose="020B0504030602030204" pitchFamily="34" charset="0"/>
                </a:rPr>
                <a:t>128</a:t>
              </a:r>
            </a:p>
          </p:txBody>
        </p:sp>
        <p:sp>
          <p:nvSpPr>
            <p:cNvPr id="76"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186</a:t>
              </a:r>
            </a:p>
            <a:p>
              <a:pPr algn="ctr">
                <a:lnSpc>
                  <a:spcPct val="90000"/>
                </a:lnSpc>
              </a:pPr>
              <a:r>
                <a:rPr lang="en-US" sz="700" dirty="0">
                  <a:solidFill>
                    <a:srgbClr val="FFFFFF"/>
                  </a:solidFill>
                  <a:latin typeface="Ubuntu" panose="020B0504030602030204" pitchFamily="34" charset="0"/>
                </a:rPr>
                <a:t>41</a:t>
              </a:r>
            </a:p>
            <a:p>
              <a:pPr algn="ctr">
                <a:lnSpc>
                  <a:spcPct val="90000"/>
                </a:lnSpc>
              </a:pPr>
              <a:r>
                <a:rPr lang="en-US" sz="700" dirty="0">
                  <a:solidFill>
                    <a:srgbClr val="FFFFFF"/>
                  </a:solidFill>
                  <a:latin typeface="Ubuntu" panose="020B0504030602030204" pitchFamily="34" charset="0"/>
                </a:rPr>
                <a:t>128</a:t>
              </a:r>
            </a:p>
          </p:txBody>
        </p:sp>
        <p:sp>
          <p:nvSpPr>
            <p:cNvPr id="77"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209</a:t>
              </a:r>
            </a:p>
            <a:p>
              <a:pPr algn="ctr">
                <a:lnSpc>
                  <a:spcPct val="90000"/>
                </a:lnSpc>
              </a:pPr>
              <a:r>
                <a:rPr lang="en-US" sz="700" dirty="0">
                  <a:solidFill>
                    <a:prstClr val="black"/>
                  </a:solidFill>
                  <a:latin typeface="Ubuntu" panose="020B0504030602030204" pitchFamily="34" charset="0"/>
                </a:rPr>
                <a:t>58</a:t>
              </a:r>
            </a:p>
            <a:p>
              <a:pPr algn="ctr">
                <a:lnSpc>
                  <a:spcPct val="90000"/>
                </a:lnSpc>
              </a:pPr>
              <a:r>
                <a:rPr lang="en-US" sz="700" dirty="0">
                  <a:solidFill>
                    <a:prstClr val="black"/>
                  </a:solidFill>
                  <a:latin typeface="Ubuntu" panose="020B0504030602030204" pitchFamily="34" charset="0"/>
                </a:rPr>
                <a:t>140</a:t>
              </a:r>
            </a:p>
          </p:txBody>
        </p:sp>
        <p:sp>
          <p:nvSpPr>
            <p:cNvPr id="78"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229</a:t>
              </a:r>
            </a:p>
            <a:p>
              <a:pPr algn="ctr">
                <a:lnSpc>
                  <a:spcPct val="90000"/>
                </a:lnSpc>
              </a:pPr>
              <a:r>
                <a:rPr lang="en-US" sz="700" dirty="0">
                  <a:solidFill>
                    <a:prstClr val="black"/>
                  </a:solidFill>
                  <a:latin typeface="Ubuntu" panose="020B0504030602030204" pitchFamily="34" charset="0"/>
                </a:rPr>
                <a:t>87</a:t>
              </a:r>
            </a:p>
            <a:p>
              <a:pPr algn="ctr">
                <a:lnSpc>
                  <a:spcPct val="90000"/>
                </a:lnSpc>
              </a:pPr>
              <a:r>
                <a:rPr lang="en-US" sz="700" dirty="0">
                  <a:solidFill>
                    <a:prstClr val="black"/>
                  </a:solidFill>
                  <a:latin typeface="Ubuntu" panose="020B0504030602030204" pitchFamily="34" charset="0"/>
                </a:rPr>
                <a:t>173</a:t>
              </a:r>
            </a:p>
          </p:txBody>
        </p:sp>
      </p:grpSp>
      <p:grpSp>
        <p:nvGrpSpPr>
          <p:cNvPr id="79" name="Groupe 78">
            <a:extLst>
              <a:ext uri="{FF2B5EF4-FFF2-40B4-BE49-F238E27FC236}">
                <a16:creationId xmlns:a16="http://schemas.microsoft.com/office/drawing/2014/main" id="{14207897-E387-4B97-A694-8751D86BCF12}"/>
              </a:ext>
            </a:extLst>
          </p:cNvPr>
          <p:cNvGrpSpPr/>
          <p:nvPr userDrawn="1"/>
        </p:nvGrpSpPr>
        <p:grpSpPr>
          <a:xfrm>
            <a:off x="12295891" y="2164677"/>
            <a:ext cx="1465123" cy="2058800"/>
            <a:chOff x="14041053" y="1992581"/>
            <a:chExt cx="1465123" cy="2058800"/>
          </a:xfrm>
        </p:grpSpPr>
        <p:sp>
          <p:nvSpPr>
            <p:cNvPr id="80"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15</a:t>
              </a:r>
            </a:p>
            <a:p>
              <a:pPr algn="ctr">
                <a:lnSpc>
                  <a:spcPct val="90000"/>
                </a:lnSpc>
              </a:pPr>
              <a:r>
                <a:rPr lang="en-US" sz="700" dirty="0">
                  <a:solidFill>
                    <a:srgbClr val="FFFFFF"/>
                  </a:solidFill>
                  <a:latin typeface="Ubuntu" panose="020B0504030602030204" pitchFamily="34" charset="0"/>
                </a:rPr>
                <a:t>67</a:t>
              </a:r>
            </a:p>
            <a:p>
              <a:pPr algn="ctr">
                <a:lnSpc>
                  <a:spcPct val="90000"/>
                </a:lnSpc>
              </a:pPr>
              <a:r>
                <a:rPr lang="en-US" sz="700" dirty="0">
                  <a:solidFill>
                    <a:srgbClr val="FFFFFF"/>
                  </a:solidFill>
                  <a:latin typeface="Ubuntu" panose="020B0504030602030204" pitchFamily="34" charset="0"/>
                </a:rPr>
                <a:t>74</a:t>
              </a:r>
            </a:p>
          </p:txBody>
        </p:sp>
        <p:sp>
          <p:nvSpPr>
            <p:cNvPr id="81"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15</a:t>
              </a:r>
            </a:p>
            <a:p>
              <a:pPr algn="ctr">
                <a:lnSpc>
                  <a:spcPct val="90000"/>
                </a:lnSpc>
              </a:pPr>
              <a:r>
                <a:rPr lang="en-US" sz="700" dirty="0">
                  <a:solidFill>
                    <a:srgbClr val="FFFFFF"/>
                  </a:solidFill>
                  <a:latin typeface="Ubuntu" panose="020B0504030602030204" pitchFamily="34" charset="0"/>
                </a:rPr>
                <a:t>106</a:t>
              </a:r>
            </a:p>
            <a:p>
              <a:pPr algn="ctr">
                <a:lnSpc>
                  <a:spcPct val="90000"/>
                </a:lnSpc>
              </a:pPr>
              <a:r>
                <a:rPr lang="en-US" sz="700" dirty="0">
                  <a:solidFill>
                    <a:srgbClr val="FFFFFF"/>
                  </a:solidFill>
                  <a:latin typeface="Ubuntu" panose="020B0504030602030204" pitchFamily="34" charset="0"/>
                </a:rPr>
                <a:t>115</a:t>
              </a:r>
            </a:p>
          </p:txBody>
        </p:sp>
        <p:sp>
          <p:nvSpPr>
            <p:cNvPr id="82"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15</a:t>
              </a:r>
            </a:p>
            <a:p>
              <a:pPr algn="ctr">
                <a:lnSpc>
                  <a:spcPct val="90000"/>
                </a:lnSpc>
              </a:pPr>
              <a:r>
                <a:rPr lang="en-US" sz="700" dirty="0">
                  <a:solidFill>
                    <a:srgbClr val="FFFFFF"/>
                  </a:solidFill>
                  <a:latin typeface="Ubuntu" panose="020B0504030602030204" pitchFamily="34" charset="0"/>
                </a:rPr>
                <a:t>135</a:t>
              </a:r>
            </a:p>
            <a:p>
              <a:pPr algn="ctr">
                <a:lnSpc>
                  <a:spcPct val="90000"/>
                </a:lnSpc>
              </a:pPr>
              <a:r>
                <a:rPr lang="en-US" sz="700" dirty="0">
                  <a:solidFill>
                    <a:srgbClr val="FFFFFF"/>
                  </a:solidFill>
                  <a:latin typeface="Ubuntu" panose="020B0504030602030204" pitchFamily="34" charset="0"/>
                </a:rPr>
                <a:t>138</a:t>
              </a:r>
            </a:p>
          </p:txBody>
        </p:sp>
        <p:sp>
          <p:nvSpPr>
            <p:cNvPr id="83"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0</a:t>
              </a:r>
            </a:p>
            <a:p>
              <a:pPr algn="ctr">
                <a:lnSpc>
                  <a:spcPct val="90000"/>
                </a:lnSpc>
              </a:pPr>
              <a:r>
                <a:rPr lang="en-US" sz="700" dirty="0">
                  <a:solidFill>
                    <a:prstClr val="black"/>
                  </a:solidFill>
                  <a:latin typeface="Ubuntu" panose="020B0504030602030204" pitchFamily="34" charset="0"/>
                </a:rPr>
                <a:t>178</a:t>
              </a:r>
            </a:p>
            <a:p>
              <a:pPr algn="ctr">
                <a:lnSpc>
                  <a:spcPct val="90000"/>
                </a:lnSpc>
              </a:pPr>
              <a:r>
                <a:rPr lang="en-US" sz="700" dirty="0">
                  <a:solidFill>
                    <a:prstClr val="black"/>
                  </a:solidFill>
                  <a:latin typeface="Ubuntu" panose="020B0504030602030204" pitchFamily="34" charset="0"/>
                </a:rPr>
                <a:t>162</a:t>
              </a:r>
            </a:p>
          </p:txBody>
        </p:sp>
        <p:sp>
          <p:nvSpPr>
            <p:cNvPr id="84"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0</a:t>
              </a:r>
            </a:p>
            <a:p>
              <a:pPr algn="ctr">
                <a:lnSpc>
                  <a:spcPct val="90000"/>
                </a:lnSpc>
              </a:pPr>
              <a:r>
                <a:rPr lang="en-US" sz="700" dirty="0">
                  <a:solidFill>
                    <a:prstClr val="black"/>
                  </a:solidFill>
                  <a:latin typeface="Ubuntu" panose="020B0504030602030204" pitchFamily="34" charset="0"/>
                </a:rPr>
                <a:t>244</a:t>
              </a:r>
            </a:p>
            <a:p>
              <a:pPr algn="ctr">
                <a:lnSpc>
                  <a:spcPct val="90000"/>
                </a:lnSpc>
              </a:pPr>
              <a:r>
                <a:rPr lang="en-US" sz="700" dirty="0">
                  <a:solidFill>
                    <a:prstClr val="black"/>
                  </a:solidFill>
                  <a:latin typeface="Ubuntu" panose="020B0504030602030204" pitchFamily="34" charset="0"/>
                </a:rPr>
                <a:t>203</a:t>
              </a:r>
            </a:p>
          </p:txBody>
        </p:sp>
        <p:sp>
          <p:nvSpPr>
            <p:cNvPr id="85"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23</a:t>
              </a:r>
            </a:p>
            <a:p>
              <a:pPr algn="ctr">
                <a:lnSpc>
                  <a:spcPct val="90000"/>
                </a:lnSpc>
              </a:pPr>
              <a:r>
                <a:rPr lang="en-US" sz="700" dirty="0">
                  <a:solidFill>
                    <a:srgbClr val="FFFFFF"/>
                  </a:solidFill>
                  <a:latin typeface="Ubuntu" panose="020B0504030602030204" pitchFamily="34" charset="0"/>
                </a:rPr>
                <a:t>128</a:t>
              </a:r>
            </a:p>
            <a:p>
              <a:pPr algn="ctr">
                <a:lnSpc>
                  <a:spcPct val="90000"/>
                </a:lnSpc>
              </a:pPr>
              <a:r>
                <a:rPr lang="en-US" sz="700" dirty="0">
                  <a:solidFill>
                    <a:srgbClr val="FFFFFF"/>
                  </a:solidFill>
                  <a:latin typeface="Ubuntu" panose="020B0504030602030204" pitchFamily="34" charset="0"/>
                </a:rPr>
                <a:t>54</a:t>
              </a:r>
            </a:p>
          </p:txBody>
        </p:sp>
        <p:sp>
          <p:nvSpPr>
            <p:cNvPr id="86"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23</a:t>
              </a:r>
            </a:p>
            <a:p>
              <a:pPr algn="ctr">
                <a:lnSpc>
                  <a:spcPct val="90000"/>
                </a:lnSpc>
              </a:pPr>
              <a:r>
                <a:rPr lang="en-US" sz="700" dirty="0">
                  <a:solidFill>
                    <a:srgbClr val="FFFFFF"/>
                  </a:solidFill>
                  <a:latin typeface="Ubuntu" panose="020B0504030602030204" pitchFamily="34" charset="0"/>
                </a:rPr>
                <a:t>140</a:t>
              </a:r>
            </a:p>
            <a:p>
              <a:pPr algn="ctr">
                <a:lnSpc>
                  <a:spcPct val="90000"/>
                </a:lnSpc>
              </a:pPr>
              <a:r>
                <a:rPr lang="en-US" sz="700" dirty="0">
                  <a:solidFill>
                    <a:srgbClr val="FFFFFF"/>
                  </a:solidFill>
                  <a:latin typeface="Ubuntu" panose="020B0504030602030204" pitchFamily="34" charset="0"/>
                </a:rPr>
                <a:t>61</a:t>
              </a:r>
            </a:p>
          </p:txBody>
        </p:sp>
        <p:sp>
          <p:nvSpPr>
            <p:cNvPr id="87"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46</a:t>
              </a:r>
            </a:p>
            <a:p>
              <a:pPr algn="ctr">
                <a:lnSpc>
                  <a:spcPct val="90000"/>
                </a:lnSpc>
              </a:pPr>
              <a:r>
                <a:rPr lang="en-US" sz="700" dirty="0">
                  <a:solidFill>
                    <a:prstClr val="black"/>
                  </a:solidFill>
                  <a:latin typeface="Ubuntu" panose="020B0504030602030204" pitchFamily="34" charset="0"/>
                </a:rPr>
                <a:t>166</a:t>
              </a:r>
            </a:p>
            <a:p>
              <a:pPr algn="ctr">
                <a:lnSpc>
                  <a:spcPct val="90000"/>
                </a:lnSpc>
              </a:pPr>
              <a:r>
                <a:rPr lang="en-US" sz="700" dirty="0">
                  <a:solidFill>
                    <a:prstClr val="black"/>
                  </a:solidFill>
                  <a:latin typeface="Ubuntu" panose="020B0504030602030204" pitchFamily="34" charset="0"/>
                </a:rPr>
                <a:t>87</a:t>
              </a:r>
            </a:p>
          </p:txBody>
        </p:sp>
        <p:sp>
          <p:nvSpPr>
            <p:cNvPr id="88"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51</a:t>
              </a:r>
            </a:p>
            <a:p>
              <a:pPr algn="ctr">
                <a:lnSpc>
                  <a:spcPct val="90000"/>
                </a:lnSpc>
              </a:pPr>
              <a:r>
                <a:rPr lang="en-US" sz="700" dirty="0">
                  <a:solidFill>
                    <a:prstClr val="black"/>
                  </a:solidFill>
                  <a:latin typeface="Ubuntu" panose="020B0504030602030204" pitchFamily="34" charset="0"/>
                </a:rPr>
                <a:t>181</a:t>
              </a:r>
            </a:p>
            <a:p>
              <a:pPr algn="ctr">
                <a:lnSpc>
                  <a:spcPct val="90000"/>
                </a:lnSpc>
              </a:pPr>
              <a:r>
                <a:rPr lang="en-US" sz="700" dirty="0">
                  <a:solidFill>
                    <a:prstClr val="black"/>
                  </a:solidFill>
                  <a:latin typeface="Ubuntu" panose="020B0504030602030204" pitchFamily="34" charset="0"/>
                </a:rPr>
                <a:t>105</a:t>
              </a:r>
            </a:p>
          </p:txBody>
        </p:sp>
        <p:sp>
          <p:nvSpPr>
            <p:cNvPr id="89"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pPr>
              <a:endParaRPr lang="en-US" sz="700" dirty="0">
                <a:solidFill>
                  <a:prstClr val="black"/>
                </a:solidFill>
                <a:latin typeface="Ubuntu" panose="020B0504030602030204" pitchFamily="34" charset="0"/>
              </a:endParaRPr>
            </a:p>
            <a:p>
              <a:pPr algn="ctr">
                <a:lnSpc>
                  <a:spcPct val="90000"/>
                </a:lnSpc>
              </a:pPr>
              <a:r>
                <a:rPr lang="en-US" sz="700" dirty="0">
                  <a:solidFill>
                    <a:prstClr val="black"/>
                  </a:solidFill>
                  <a:latin typeface="Ubuntu" panose="020B0504030602030204" pitchFamily="34" charset="0"/>
                </a:rPr>
                <a:t>87</a:t>
              </a:r>
            </a:p>
            <a:p>
              <a:pPr algn="ctr">
                <a:lnSpc>
                  <a:spcPct val="90000"/>
                </a:lnSpc>
              </a:pPr>
              <a:r>
                <a:rPr lang="en-US" sz="700" dirty="0">
                  <a:solidFill>
                    <a:prstClr val="black"/>
                  </a:solidFill>
                  <a:latin typeface="Ubuntu" panose="020B0504030602030204" pitchFamily="34" charset="0"/>
                </a:rPr>
                <a:t>207</a:t>
              </a:r>
            </a:p>
            <a:p>
              <a:pPr algn="ctr">
                <a:lnSpc>
                  <a:spcPct val="90000"/>
                </a:lnSpc>
              </a:pPr>
              <a:r>
                <a:rPr lang="en-US" sz="700" dirty="0">
                  <a:solidFill>
                    <a:prstClr val="black"/>
                  </a:solidFill>
                  <a:latin typeface="Ubuntu" panose="020B0504030602030204" pitchFamily="34" charset="0"/>
                </a:rPr>
                <a:t>128</a:t>
              </a:r>
            </a:p>
            <a:p>
              <a:pPr algn="ctr">
                <a:lnSpc>
                  <a:spcPct val="90000"/>
                </a:lnSpc>
              </a:pPr>
              <a:endParaRPr lang="en-US" sz="700" dirty="0">
                <a:solidFill>
                  <a:prstClr val="black"/>
                </a:solidFill>
                <a:latin typeface="Ubuntu" panose="020B0504030602030204" pitchFamily="34" charset="0"/>
              </a:endParaRPr>
            </a:p>
          </p:txBody>
        </p:sp>
        <p:sp>
          <p:nvSpPr>
            <p:cNvPr id="90"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23</a:t>
              </a:r>
            </a:p>
            <a:p>
              <a:pPr algn="ctr">
                <a:lnSpc>
                  <a:spcPct val="90000"/>
                </a:lnSpc>
              </a:pPr>
              <a:r>
                <a:rPr lang="en-US" sz="700" dirty="0">
                  <a:solidFill>
                    <a:srgbClr val="FFFFFF"/>
                  </a:solidFill>
                  <a:latin typeface="Ubuntu" panose="020B0504030602030204" pitchFamily="34" charset="0"/>
                </a:rPr>
                <a:t>51</a:t>
              </a:r>
            </a:p>
            <a:p>
              <a:pPr algn="ctr">
                <a:lnSpc>
                  <a:spcPct val="90000"/>
                </a:lnSpc>
              </a:pPr>
              <a:r>
                <a:rPr lang="en-US" sz="700" dirty="0">
                  <a:solidFill>
                    <a:srgbClr val="FFFFFF"/>
                  </a:solidFill>
                  <a:latin typeface="Ubuntu" panose="020B0504030602030204" pitchFamily="34" charset="0"/>
                </a:rPr>
                <a:t>64</a:t>
              </a:r>
            </a:p>
          </p:txBody>
        </p:sp>
        <p:sp>
          <p:nvSpPr>
            <p:cNvPr id="91"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33</a:t>
              </a:r>
            </a:p>
            <a:p>
              <a:pPr algn="ctr">
                <a:lnSpc>
                  <a:spcPct val="90000"/>
                </a:lnSpc>
              </a:pPr>
              <a:r>
                <a:rPr lang="en-US" sz="700" dirty="0">
                  <a:solidFill>
                    <a:srgbClr val="FFFFFF"/>
                  </a:solidFill>
                  <a:latin typeface="Ubuntu" panose="020B0504030602030204" pitchFamily="34" charset="0"/>
                </a:rPr>
                <a:t>69</a:t>
              </a:r>
            </a:p>
            <a:p>
              <a:pPr algn="ctr">
                <a:lnSpc>
                  <a:spcPct val="90000"/>
                </a:lnSpc>
              </a:pPr>
              <a:r>
                <a:rPr lang="en-US" sz="700" dirty="0">
                  <a:solidFill>
                    <a:srgbClr val="FFFFFF"/>
                  </a:solidFill>
                  <a:latin typeface="Ubuntu" panose="020B0504030602030204" pitchFamily="34" charset="0"/>
                </a:rPr>
                <a:t>84</a:t>
              </a:r>
            </a:p>
          </p:txBody>
        </p:sp>
        <p:sp>
          <p:nvSpPr>
            <p:cNvPr id="92"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20</a:t>
              </a:r>
            </a:p>
            <a:p>
              <a:pPr algn="ctr">
                <a:lnSpc>
                  <a:spcPct val="90000"/>
                </a:lnSpc>
              </a:pPr>
              <a:r>
                <a:rPr lang="en-US" sz="700" dirty="0">
                  <a:solidFill>
                    <a:srgbClr val="FFFFFF"/>
                  </a:solidFill>
                  <a:latin typeface="Ubuntu" panose="020B0504030602030204" pitchFamily="34" charset="0"/>
                </a:rPr>
                <a:t>89</a:t>
              </a:r>
            </a:p>
            <a:p>
              <a:pPr algn="ctr">
                <a:lnSpc>
                  <a:spcPct val="90000"/>
                </a:lnSpc>
              </a:pPr>
              <a:r>
                <a:rPr lang="en-US" sz="700" dirty="0">
                  <a:solidFill>
                    <a:srgbClr val="FFFFFF"/>
                  </a:solidFill>
                  <a:latin typeface="Ubuntu" panose="020B0504030602030204" pitchFamily="34" charset="0"/>
                </a:rPr>
                <a:t>107</a:t>
              </a:r>
            </a:p>
          </p:txBody>
        </p:sp>
        <p:sp>
          <p:nvSpPr>
            <p:cNvPr id="93"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51</a:t>
              </a:r>
            </a:p>
            <a:p>
              <a:pPr algn="ctr">
                <a:lnSpc>
                  <a:spcPct val="90000"/>
                </a:lnSpc>
              </a:pPr>
              <a:r>
                <a:rPr lang="en-US" sz="700" dirty="0">
                  <a:solidFill>
                    <a:srgbClr val="FFFFFF"/>
                  </a:solidFill>
                  <a:latin typeface="Ubuntu" panose="020B0504030602030204" pitchFamily="34" charset="0"/>
                </a:rPr>
                <a:t>107</a:t>
              </a:r>
            </a:p>
            <a:p>
              <a:pPr algn="ctr">
                <a:lnSpc>
                  <a:spcPct val="90000"/>
                </a:lnSpc>
              </a:pPr>
              <a:r>
                <a:rPr lang="en-US" sz="700" dirty="0">
                  <a:solidFill>
                    <a:srgbClr val="FFFFFF"/>
                  </a:solidFill>
                  <a:latin typeface="Ubuntu" panose="020B0504030602030204" pitchFamily="34" charset="0"/>
                </a:rPr>
                <a:t>25</a:t>
              </a:r>
            </a:p>
          </p:txBody>
        </p:sp>
        <p:sp>
          <p:nvSpPr>
            <p:cNvPr id="94"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51</a:t>
              </a:r>
            </a:p>
            <a:p>
              <a:pPr algn="ctr">
                <a:lnSpc>
                  <a:spcPct val="90000"/>
                </a:lnSpc>
              </a:pPr>
              <a:r>
                <a:rPr lang="en-US" sz="700" dirty="0">
                  <a:solidFill>
                    <a:srgbClr val="FFFFFF"/>
                  </a:solidFill>
                  <a:latin typeface="Ubuntu" panose="020B0504030602030204" pitchFamily="34" charset="0"/>
                </a:rPr>
                <a:t>128</a:t>
              </a:r>
            </a:p>
            <a:p>
              <a:pPr algn="ctr">
                <a:lnSpc>
                  <a:spcPct val="90000"/>
                </a:lnSpc>
              </a:pPr>
              <a:r>
                <a:rPr lang="en-US" sz="700" dirty="0">
                  <a:solidFill>
                    <a:srgbClr val="FFFFFF"/>
                  </a:solidFill>
                  <a:latin typeface="Ubuntu" panose="020B0504030602030204" pitchFamily="34" charset="0"/>
                </a:rPr>
                <a:t>145</a:t>
              </a:r>
            </a:p>
          </p:txBody>
        </p:sp>
        <p:sp>
          <p:nvSpPr>
            <p:cNvPr id="95"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0</a:t>
              </a:r>
            </a:p>
            <a:p>
              <a:pPr algn="ctr">
                <a:lnSpc>
                  <a:spcPct val="90000"/>
                </a:lnSpc>
              </a:pPr>
              <a:r>
                <a:rPr lang="en-US" sz="700" dirty="0">
                  <a:solidFill>
                    <a:srgbClr val="FFFFFF"/>
                  </a:solidFill>
                  <a:latin typeface="Ubuntu" panose="020B0504030602030204" pitchFamily="34" charset="0"/>
                </a:rPr>
                <a:t>125</a:t>
              </a:r>
            </a:p>
            <a:p>
              <a:pPr algn="ctr">
                <a:lnSpc>
                  <a:spcPct val="90000"/>
                </a:lnSpc>
              </a:pPr>
              <a:r>
                <a:rPr lang="en-US" sz="700" dirty="0">
                  <a:solidFill>
                    <a:srgbClr val="FFFFFF"/>
                  </a:solidFill>
                  <a:latin typeface="Ubuntu" panose="020B0504030602030204" pitchFamily="34" charset="0"/>
                </a:rPr>
                <a:t>116</a:t>
              </a:r>
            </a:p>
          </p:txBody>
        </p:sp>
        <p:sp>
          <p:nvSpPr>
            <p:cNvPr id="96"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pPr>
              <a:r>
                <a:rPr lang="en-US" sz="700" dirty="0">
                  <a:solidFill>
                    <a:srgbClr val="FFFFFF"/>
                  </a:solidFill>
                  <a:latin typeface="Ubuntu" panose="020B0504030602030204" pitchFamily="34" charset="0"/>
                </a:rPr>
                <a:t>0</a:t>
              </a:r>
            </a:p>
            <a:p>
              <a:pPr algn="ctr">
                <a:lnSpc>
                  <a:spcPct val="90000"/>
                </a:lnSpc>
              </a:pPr>
              <a:r>
                <a:rPr lang="en-US" sz="700" dirty="0">
                  <a:solidFill>
                    <a:srgbClr val="FFFFFF"/>
                  </a:solidFill>
                  <a:latin typeface="Ubuntu" panose="020B0504030602030204" pitchFamily="34" charset="0"/>
                </a:rPr>
                <a:t>146</a:t>
              </a:r>
            </a:p>
            <a:p>
              <a:pPr algn="ctr">
                <a:lnSpc>
                  <a:spcPct val="90000"/>
                </a:lnSpc>
              </a:pPr>
              <a:r>
                <a:rPr lang="en-US" sz="700" dirty="0">
                  <a:solidFill>
                    <a:srgbClr val="FFFFFF"/>
                  </a:solidFill>
                  <a:latin typeface="Ubuntu" panose="020B0504030602030204" pitchFamily="34" charset="0"/>
                </a:rPr>
                <a:t>155</a:t>
              </a:r>
            </a:p>
          </p:txBody>
        </p:sp>
        <p:sp>
          <p:nvSpPr>
            <p:cNvPr id="97"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0</a:t>
              </a:r>
            </a:p>
            <a:p>
              <a:pPr algn="ctr">
                <a:lnSpc>
                  <a:spcPct val="90000"/>
                </a:lnSpc>
              </a:pPr>
              <a:r>
                <a:rPr lang="en-US" sz="700" dirty="0">
                  <a:solidFill>
                    <a:prstClr val="black"/>
                  </a:solidFill>
                  <a:latin typeface="Ubuntu" panose="020B0504030602030204" pitchFamily="34" charset="0"/>
                </a:rPr>
                <a:t>191</a:t>
              </a:r>
            </a:p>
            <a:p>
              <a:pPr algn="ctr">
                <a:lnSpc>
                  <a:spcPct val="90000"/>
                </a:lnSpc>
              </a:pPr>
              <a:r>
                <a:rPr lang="en-US" sz="700" dirty="0">
                  <a:solidFill>
                    <a:prstClr val="black"/>
                  </a:solidFill>
                  <a:latin typeface="Ubuntu" panose="020B0504030602030204" pitchFamily="34" charset="0"/>
                </a:rPr>
                <a:t>191</a:t>
              </a:r>
            </a:p>
          </p:txBody>
        </p:sp>
        <p:sp>
          <p:nvSpPr>
            <p:cNvPr id="98"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0</a:t>
              </a:r>
            </a:p>
            <a:p>
              <a:pPr algn="ctr">
                <a:lnSpc>
                  <a:spcPct val="90000"/>
                </a:lnSpc>
              </a:pPr>
              <a:r>
                <a:rPr lang="en-US" sz="700" dirty="0">
                  <a:solidFill>
                    <a:prstClr val="black"/>
                  </a:solidFill>
                  <a:latin typeface="Ubuntu" panose="020B0504030602030204" pitchFamily="34" charset="0"/>
                </a:rPr>
                <a:t>213</a:t>
              </a:r>
            </a:p>
            <a:p>
              <a:pPr algn="ctr">
                <a:lnSpc>
                  <a:spcPct val="90000"/>
                </a:lnSpc>
              </a:pPr>
              <a:r>
                <a:rPr lang="en-US" sz="700" dirty="0">
                  <a:solidFill>
                    <a:prstClr val="black"/>
                  </a:solidFill>
                  <a:latin typeface="Ubuntu" panose="020B0504030602030204" pitchFamily="34" charset="0"/>
                </a:rPr>
                <a:t>208</a:t>
              </a:r>
            </a:p>
          </p:txBody>
        </p:sp>
        <p:sp>
          <p:nvSpPr>
            <p:cNvPr id="99"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pPr>
              <a:r>
                <a:rPr lang="en-US" sz="700" dirty="0">
                  <a:solidFill>
                    <a:prstClr val="black"/>
                  </a:solidFill>
                  <a:latin typeface="Ubuntu" panose="020B0504030602030204" pitchFamily="34" charset="0"/>
                </a:rPr>
                <a:t>0</a:t>
              </a:r>
            </a:p>
            <a:p>
              <a:pPr algn="ctr">
                <a:lnSpc>
                  <a:spcPct val="90000"/>
                </a:lnSpc>
              </a:pPr>
              <a:r>
                <a:rPr lang="en-US" sz="700" dirty="0">
                  <a:solidFill>
                    <a:prstClr val="black"/>
                  </a:solidFill>
                  <a:latin typeface="Ubuntu" panose="020B0504030602030204" pitchFamily="34" charset="0"/>
                </a:rPr>
                <a:t>230</a:t>
              </a:r>
            </a:p>
            <a:p>
              <a:pPr algn="ctr">
                <a:lnSpc>
                  <a:spcPct val="90000"/>
                </a:lnSpc>
              </a:pPr>
              <a:r>
                <a:rPr lang="en-US" sz="700" dirty="0">
                  <a:solidFill>
                    <a:prstClr val="black"/>
                  </a:solidFill>
                  <a:latin typeface="Ubuntu" panose="020B0504030602030204" pitchFamily="34" charset="0"/>
                </a:rPr>
                <a:t>227</a:t>
              </a:r>
            </a:p>
          </p:txBody>
        </p:sp>
      </p:grpSp>
    </p:spTree>
    <p:extLst>
      <p:ext uri="{BB962C8B-B14F-4D97-AF65-F5344CB8AC3E}">
        <p14:creationId xmlns:p14="http://schemas.microsoft.com/office/powerpoint/2010/main" val="2907781366"/>
      </p:ext>
    </p:extLst>
  </p:cSld>
  <p:clrMap bg1="lt1" tx1="dk1" bg2="lt2" tx2="dk2" accent1="accent1" accent2="accent2" accent3="accent3" accent4="accent4" accent5="accent5" accent6="accent6" hlink="hlink" folHlink="folHlink"/>
  <p:sldLayoutIdLst>
    <p:sldLayoutId id="2147483985" r:id="rId1"/>
    <p:sldLayoutId id="2147484031" r:id="rId2"/>
    <p:sldLayoutId id="2147484032" r:id="rId3"/>
    <p:sldLayoutId id="2147484049" r:id="rId4"/>
    <p:sldLayoutId id="214748405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grpSp>
        <p:nvGrpSpPr>
          <p:cNvPr id="10"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15" name="Rectangle 14">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16" name="Groupe 15">
            <a:extLst>
              <a:ext uri="{FF2B5EF4-FFF2-40B4-BE49-F238E27FC236}">
                <a16:creationId xmlns:a16="http://schemas.microsoft.com/office/drawing/2014/main" id="{4ADC82C4-641D-4930-B946-DC8978F5F98C}"/>
              </a:ext>
            </a:extLst>
          </p:cNvPr>
          <p:cNvGrpSpPr/>
          <p:nvPr userDrawn="1"/>
        </p:nvGrpSpPr>
        <p:grpSpPr>
          <a:xfrm>
            <a:off x="12295891" y="4289244"/>
            <a:ext cx="1462993" cy="2058800"/>
            <a:chOff x="12432704" y="1992581"/>
            <a:chExt cx="1462993" cy="2058800"/>
          </a:xfrm>
        </p:grpSpPr>
        <p:sp>
          <p:nvSpPr>
            <p:cNvPr id="17"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18"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19"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20"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21"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22"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23"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24"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25"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26"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27"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28"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29"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30"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31"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32"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33"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34"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35"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36"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37" name="Rectangle 36">
            <a:extLst>
              <a:ext uri="{FF2B5EF4-FFF2-40B4-BE49-F238E27FC236}">
                <a16:creationId xmlns:a16="http://schemas.microsoft.com/office/drawing/2014/main" id="{9D36E5FD-F409-4495-819A-440FA57D9E19}"/>
              </a:ext>
            </a:extLst>
          </p:cNvPr>
          <p:cNvSpPr/>
          <p:nvPr userDrawn="1"/>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38" name="Groupe 37">
            <a:extLst>
              <a:ext uri="{FF2B5EF4-FFF2-40B4-BE49-F238E27FC236}">
                <a16:creationId xmlns:a16="http://schemas.microsoft.com/office/drawing/2014/main" id="{14207897-E387-4B97-A694-8751D86BCF12}"/>
              </a:ext>
            </a:extLst>
          </p:cNvPr>
          <p:cNvGrpSpPr/>
          <p:nvPr userDrawn="1"/>
        </p:nvGrpSpPr>
        <p:grpSpPr>
          <a:xfrm>
            <a:off x="12295891" y="2164677"/>
            <a:ext cx="1465123" cy="2058800"/>
            <a:chOff x="14041053" y="1992581"/>
            <a:chExt cx="1465123" cy="2058800"/>
          </a:xfrm>
        </p:grpSpPr>
        <p:sp>
          <p:nvSpPr>
            <p:cNvPr id="39"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40"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41"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42"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43"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44"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45"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46"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47"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48"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49"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50"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51"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52"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53"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54"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55"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56"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57"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58"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spTree>
    <p:extLst>
      <p:ext uri="{BB962C8B-B14F-4D97-AF65-F5344CB8AC3E}">
        <p14:creationId xmlns:p14="http://schemas.microsoft.com/office/powerpoint/2010/main" val="2114792825"/>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08207027"/>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50" r:id="rId16"/>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3.jpeg"/></Relationships>
</file>

<file path=ppt/slides/_rels/slide1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80.jpeg"/><Relationship Id="rId3" Type="http://schemas.openxmlformats.org/officeDocument/2006/relationships/image" Target="../media/image175.jpeg"/><Relationship Id="rId7" Type="http://schemas.openxmlformats.org/officeDocument/2006/relationships/image" Target="../media/image179.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jpeg"/><Relationship Id="rId9" Type="http://schemas.openxmlformats.org/officeDocument/2006/relationships/image" Target="../media/image181.jpeg"/></Relationships>
</file>

<file path=ppt/slides/_rels/slide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7.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91.png"/><Relationship Id="rId4" Type="http://schemas.openxmlformats.org/officeDocument/2006/relationships/image" Target="../media/image19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7.jpeg"/><Relationship Id="rId13" Type="http://schemas.openxmlformats.org/officeDocument/2006/relationships/image" Target="../media/image200.png"/><Relationship Id="rId18" Type="http://schemas.openxmlformats.org/officeDocument/2006/relationships/image" Target="../media/image203.png"/><Relationship Id="rId26" Type="http://schemas.openxmlformats.org/officeDocument/2006/relationships/image" Target="../media/image208.png"/><Relationship Id="rId3" Type="http://schemas.openxmlformats.org/officeDocument/2006/relationships/image" Target="../media/image192.jpeg"/><Relationship Id="rId21" Type="http://schemas.openxmlformats.org/officeDocument/2006/relationships/image" Target="../media/image205.png"/><Relationship Id="rId7" Type="http://schemas.openxmlformats.org/officeDocument/2006/relationships/image" Target="../media/image196.png"/><Relationship Id="rId12" Type="http://schemas.openxmlformats.org/officeDocument/2006/relationships/image" Target="../media/image199.png"/><Relationship Id="rId17" Type="http://schemas.openxmlformats.org/officeDocument/2006/relationships/hyperlink" Target="https://www.threekit.com/" TargetMode="External"/><Relationship Id="rId25" Type="http://schemas.openxmlformats.org/officeDocument/2006/relationships/image" Target="../media/image207.png"/><Relationship Id="rId2" Type="http://schemas.openxmlformats.org/officeDocument/2006/relationships/notesSlide" Target="../notesSlides/notesSlide14.xml"/><Relationship Id="rId16" Type="http://schemas.openxmlformats.org/officeDocument/2006/relationships/image" Target="../media/image202.png"/><Relationship Id="rId20" Type="http://schemas.openxmlformats.org/officeDocument/2006/relationships/hyperlink" Target="https://www.insideboard.com/" TargetMode="External"/><Relationship Id="rId1" Type="http://schemas.openxmlformats.org/officeDocument/2006/relationships/slideLayout" Target="../slideLayouts/slideLayout14.xml"/><Relationship Id="rId6" Type="http://schemas.openxmlformats.org/officeDocument/2006/relationships/image" Target="../media/image195.png"/><Relationship Id="rId11" Type="http://schemas.openxmlformats.org/officeDocument/2006/relationships/hyperlink" Target="https://www.alation.com/" TargetMode="External"/><Relationship Id="rId24" Type="http://schemas.openxmlformats.org/officeDocument/2006/relationships/hyperlink" Target="https://citrine.io/" TargetMode="External"/><Relationship Id="rId5" Type="http://schemas.openxmlformats.org/officeDocument/2006/relationships/image" Target="../media/image194.jpg"/><Relationship Id="rId15" Type="http://schemas.openxmlformats.org/officeDocument/2006/relationships/image" Target="../media/image201.png"/><Relationship Id="rId23" Type="http://schemas.openxmlformats.org/officeDocument/2006/relationships/image" Target="../media/image206.png"/><Relationship Id="rId10" Type="http://schemas.openxmlformats.org/officeDocument/2006/relationships/image" Target="../media/image198.png"/><Relationship Id="rId19" Type="http://schemas.openxmlformats.org/officeDocument/2006/relationships/image" Target="../media/image204.png"/><Relationship Id="rId4" Type="http://schemas.openxmlformats.org/officeDocument/2006/relationships/image" Target="../media/image193.png"/><Relationship Id="rId9" Type="http://schemas.openxmlformats.org/officeDocument/2006/relationships/hyperlink" Target="https://www.copado.com/" TargetMode="External"/><Relationship Id="rId14" Type="http://schemas.openxmlformats.org/officeDocument/2006/relationships/hyperlink" Target="https://www.zelros.com/" TargetMode="External"/><Relationship Id="rId22" Type="http://schemas.openxmlformats.org/officeDocument/2006/relationships/hyperlink" Target="https://www.devo.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1.png"/><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14.png"/><Relationship Id="rId4" Type="http://schemas.openxmlformats.org/officeDocument/2006/relationships/image" Target="../media/image21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0.jpeg"/><Relationship Id="rId5" Type="http://schemas.openxmlformats.org/officeDocument/2006/relationships/image" Target="../media/image219.jpeg"/><Relationship Id="rId4" Type="http://schemas.openxmlformats.org/officeDocument/2006/relationships/image" Target="../media/image218.png"/></Relationships>
</file>

<file path=ppt/slides/_rels/slide24.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23.png"/><Relationship Id="rId4" Type="http://schemas.openxmlformats.org/officeDocument/2006/relationships/image" Target="../media/image2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26.jpeg"/><Relationship Id="rId4" Type="http://schemas.openxmlformats.org/officeDocument/2006/relationships/image" Target="../media/image225.jpeg"/></Relationships>
</file>

<file path=ppt/slides/_rels/slide2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jpeg"/><Relationship Id="rId7" Type="http://schemas.openxmlformats.org/officeDocument/2006/relationships/image" Target="../media/image23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0.png"/><Relationship Id="rId11" Type="http://schemas.openxmlformats.org/officeDocument/2006/relationships/image" Target="../media/image235.jpeg"/><Relationship Id="rId5" Type="http://schemas.openxmlformats.org/officeDocument/2006/relationships/image" Target="../media/image229.jpeg"/><Relationship Id="rId10" Type="http://schemas.openxmlformats.org/officeDocument/2006/relationships/image" Target="../media/image234.png"/><Relationship Id="rId4" Type="http://schemas.openxmlformats.org/officeDocument/2006/relationships/image" Target="../media/image228.jpeg"/><Relationship Id="rId9" Type="http://schemas.openxmlformats.org/officeDocument/2006/relationships/image" Target="../media/image233.png"/></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ww.sitsi.com/le-top-10-des-esn-sur-le-march-fran-ais-se-porte-bien" TargetMode="External"/><Relationship Id="rId7" Type="http://schemas.openxmlformats.org/officeDocument/2006/relationships/image" Target="../media/image23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8.jpeg"/><Relationship Id="rId5" Type="http://schemas.openxmlformats.org/officeDocument/2006/relationships/image" Target="../media/image237.jpeg"/><Relationship Id="rId10" Type="http://schemas.openxmlformats.org/officeDocument/2006/relationships/image" Target="../media/image241.png"/><Relationship Id="rId4" Type="http://schemas.openxmlformats.org/officeDocument/2006/relationships/image" Target="../media/image236.jpeg"/><Relationship Id="rId9"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0.png"/><Relationship Id="rId18" Type="http://schemas.openxmlformats.org/officeDocument/2006/relationships/hyperlink" Target="https://www.hi-paris.fr/" TargetMode="External"/><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49.png"/><Relationship Id="rId17" Type="http://schemas.openxmlformats.org/officeDocument/2006/relationships/hyperlink" Target="https://future4care.com/fr" TargetMode="External"/><Relationship Id="rId2" Type="http://schemas.openxmlformats.org/officeDocument/2006/relationships/notesSlide" Target="../notesSlides/notesSlide24.xml"/><Relationship Id="rId16" Type="http://schemas.openxmlformats.org/officeDocument/2006/relationships/hyperlink" Target="https://www.capgemini.com/fr-fr/news/capgemini-et-hec-paris-signent-une-convention-de-parrainage-pour-aider-les-futurs-professionnels-a-creer-lentreprise-a-impact-positif-de-demain/" TargetMode="External"/><Relationship Id="rId20" Type="http://schemas.openxmlformats.org/officeDocument/2006/relationships/image" Target="../media/image251.png"/><Relationship Id="rId1" Type="http://schemas.openxmlformats.org/officeDocument/2006/relationships/slideLayout" Target="../slideLayouts/slideLayout1.xml"/><Relationship Id="rId6" Type="http://schemas.openxmlformats.org/officeDocument/2006/relationships/image" Target="../media/image245.jpeg"/><Relationship Id="rId11" Type="http://schemas.openxmlformats.org/officeDocument/2006/relationships/hyperlink" Target="https://blockchain-chair.io/" TargetMode="External"/><Relationship Id="rId5" Type="http://schemas.openxmlformats.org/officeDocument/2006/relationships/image" Target="../media/image244.png"/><Relationship Id="rId15" Type="http://schemas.openxmlformats.org/officeDocument/2006/relationships/hyperlink" Target="https://www.changenow.world/" TargetMode="External"/><Relationship Id="rId10" Type="http://schemas.openxmlformats.org/officeDocument/2006/relationships/hyperlink" Target="https://www.capgemini.com/fr-fr/news/intelligence-artificielle-capgemini-sassocie-a-peugeot-sport-pour-optimiser-et-accelerer-le-developpement-de-son-hypercar-hybride/" TargetMode="External"/><Relationship Id="rId19" Type="http://schemas.openxmlformats.org/officeDocument/2006/relationships/hyperlink" Target="https://netexplo.com/" TargetMode="External"/><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hyperlink" Target="https://www.capgemini.com/fr-fr/news/calypso-projet-pour-revolutionner-pilotage-procedes-bioproduction-sant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6" Type="http://schemas.openxmlformats.org/officeDocument/2006/relationships/image" Target="../media/image276.png"/><Relationship Id="rId21" Type="http://schemas.openxmlformats.org/officeDocument/2006/relationships/image" Target="../media/image271.png"/><Relationship Id="rId42" Type="http://schemas.openxmlformats.org/officeDocument/2006/relationships/image" Target="../media/image292.png"/><Relationship Id="rId47" Type="http://schemas.openxmlformats.org/officeDocument/2006/relationships/image" Target="../media/image297.png"/><Relationship Id="rId63" Type="http://schemas.openxmlformats.org/officeDocument/2006/relationships/image" Target="../media/image311.png"/><Relationship Id="rId68" Type="http://schemas.microsoft.com/office/2007/relationships/hdphoto" Target="../media/hdphoto7.wdp"/><Relationship Id="rId84" Type="http://schemas.microsoft.com/office/2007/relationships/hdphoto" Target="../media/hdphoto15.wdp"/><Relationship Id="rId89" Type="http://schemas.openxmlformats.org/officeDocument/2006/relationships/image" Target="../media/image324.png"/><Relationship Id="rId2" Type="http://schemas.openxmlformats.org/officeDocument/2006/relationships/image" Target="../media/image252.png"/><Relationship Id="rId16" Type="http://schemas.openxmlformats.org/officeDocument/2006/relationships/image" Target="../media/image266.png"/><Relationship Id="rId29" Type="http://schemas.openxmlformats.org/officeDocument/2006/relationships/image" Target="../media/image279.png"/><Relationship Id="rId107" Type="http://schemas.microsoft.com/office/2007/relationships/hdphoto" Target="../media/hdphoto26.wdp"/><Relationship Id="rId11" Type="http://schemas.openxmlformats.org/officeDocument/2006/relationships/image" Target="../media/image261.png"/><Relationship Id="rId24" Type="http://schemas.openxmlformats.org/officeDocument/2006/relationships/image" Target="../media/image274.png"/><Relationship Id="rId32" Type="http://schemas.openxmlformats.org/officeDocument/2006/relationships/image" Target="../media/image282.png"/><Relationship Id="rId37" Type="http://schemas.openxmlformats.org/officeDocument/2006/relationships/image" Target="../media/image287.png"/><Relationship Id="rId40" Type="http://schemas.openxmlformats.org/officeDocument/2006/relationships/image" Target="../media/image290.png"/><Relationship Id="rId45" Type="http://schemas.openxmlformats.org/officeDocument/2006/relationships/image" Target="../media/image295.png"/><Relationship Id="rId53" Type="http://schemas.openxmlformats.org/officeDocument/2006/relationships/image" Target="../media/image303.png"/><Relationship Id="rId58" Type="http://schemas.openxmlformats.org/officeDocument/2006/relationships/image" Target="../media/image308.png"/><Relationship Id="rId66" Type="http://schemas.microsoft.com/office/2007/relationships/hdphoto" Target="../media/hdphoto6.wdp"/><Relationship Id="rId74" Type="http://schemas.microsoft.com/office/2007/relationships/hdphoto" Target="../media/hdphoto10.wdp"/><Relationship Id="rId79" Type="http://schemas.openxmlformats.org/officeDocument/2006/relationships/image" Target="../media/image319.png"/><Relationship Id="rId87" Type="http://schemas.openxmlformats.org/officeDocument/2006/relationships/image" Target="../media/image323.png"/><Relationship Id="rId102" Type="http://schemas.openxmlformats.org/officeDocument/2006/relationships/image" Target="../media/image331.png"/><Relationship Id="rId5" Type="http://schemas.openxmlformats.org/officeDocument/2006/relationships/image" Target="../media/image255.png"/><Relationship Id="rId61" Type="http://schemas.openxmlformats.org/officeDocument/2006/relationships/image" Target="../media/image310.png"/><Relationship Id="rId82" Type="http://schemas.microsoft.com/office/2007/relationships/hdphoto" Target="../media/hdphoto14.wdp"/><Relationship Id="rId90" Type="http://schemas.microsoft.com/office/2007/relationships/hdphoto" Target="../media/hdphoto18.wdp"/><Relationship Id="rId95" Type="http://schemas.openxmlformats.org/officeDocument/2006/relationships/image" Target="../media/image327.png"/><Relationship Id="rId19" Type="http://schemas.openxmlformats.org/officeDocument/2006/relationships/image" Target="../media/image269.png"/><Relationship Id="rId14" Type="http://schemas.openxmlformats.org/officeDocument/2006/relationships/image" Target="../media/image264.png"/><Relationship Id="rId22" Type="http://schemas.openxmlformats.org/officeDocument/2006/relationships/image" Target="../media/image272.png"/><Relationship Id="rId27" Type="http://schemas.openxmlformats.org/officeDocument/2006/relationships/image" Target="../media/image277.png"/><Relationship Id="rId30" Type="http://schemas.openxmlformats.org/officeDocument/2006/relationships/image" Target="../media/image280.png"/><Relationship Id="rId35" Type="http://schemas.openxmlformats.org/officeDocument/2006/relationships/image" Target="../media/image285.png"/><Relationship Id="rId43" Type="http://schemas.openxmlformats.org/officeDocument/2006/relationships/image" Target="../media/image293.png"/><Relationship Id="rId48" Type="http://schemas.openxmlformats.org/officeDocument/2006/relationships/image" Target="../media/image298.png"/><Relationship Id="rId56" Type="http://schemas.openxmlformats.org/officeDocument/2006/relationships/image" Target="../media/image306.png"/><Relationship Id="rId64" Type="http://schemas.microsoft.com/office/2007/relationships/hdphoto" Target="../media/hdphoto5.wdp"/><Relationship Id="rId69" Type="http://schemas.openxmlformats.org/officeDocument/2006/relationships/image" Target="../media/image314.png"/><Relationship Id="rId77" Type="http://schemas.openxmlformats.org/officeDocument/2006/relationships/image" Target="../media/image318.png"/><Relationship Id="rId100" Type="http://schemas.microsoft.com/office/2007/relationships/hdphoto" Target="../media/hdphoto23.wdp"/><Relationship Id="rId105" Type="http://schemas.microsoft.com/office/2007/relationships/hdphoto" Target="../media/hdphoto25.wdp"/><Relationship Id="rId8" Type="http://schemas.openxmlformats.org/officeDocument/2006/relationships/image" Target="../media/image258.png"/><Relationship Id="rId51" Type="http://schemas.openxmlformats.org/officeDocument/2006/relationships/image" Target="../media/image301.png"/><Relationship Id="rId72" Type="http://schemas.microsoft.com/office/2007/relationships/hdphoto" Target="../media/hdphoto9.wdp"/><Relationship Id="rId80" Type="http://schemas.microsoft.com/office/2007/relationships/hdphoto" Target="../media/hdphoto13.wdp"/><Relationship Id="rId85" Type="http://schemas.openxmlformats.org/officeDocument/2006/relationships/image" Target="../media/image322.png"/><Relationship Id="rId93" Type="http://schemas.openxmlformats.org/officeDocument/2006/relationships/image" Target="../media/image326.png"/><Relationship Id="rId98" Type="http://schemas.microsoft.com/office/2007/relationships/hdphoto" Target="../media/hdphoto22.wdp"/><Relationship Id="rId3" Type="http://schemas.openxmlformats.org/officeDocument/2006/relationships/image" Target="../media/image253.png"/><Relationship Id="rId12" Type="http://schemas.openxmlformats.org/officeDocument/2006/relationships/image" Target="../media/image262.png"/><Relationship Id="rId17" Type="http://schemas.openxmlformats.org/officeDocument/2006/relationships/image" Target="../media/image267.png"/><Relationship Id="rId25" Type="http://schemas.openxmlformats.org/officeDocument/2006/relationships/image" Target="../media/image275.png"/><Relationship Id="rId33" Type="http://schemas.openxmlformats.org/officeDocument/2006/relationships/image" Target="../media/image283.png"/><Relationship Id="rId38" Type="http://schemas.openxmlformats.org/officeDocument/2006/relationships/image" Target="../media/image288.png"/><Relationship Id="rId46" Type="http://schemas.openxmlformats.org/officeDocument/2006/relationships/image" Target="../media/image296.png"/><Relationship Id="rId59" Type="http://schemas.openxmlformats.org/officeDocument/2006/relationships/image" Target="../media/image309.png"/><Relationship Id="rId67" Type="http://schemas.openxmlformats.org/officeDocument/2006/relationships/image" Target="../media/image313.png"/><Relationship Id="rId103" Type="http://schemas.microsoft.com/office/2007/relationships/hdphoto" Target="../media/hdphoto24.wdp"/><Relationship Id="rId108" Type="http://schemas.openxmlformats.org/officeDocument/2006/relationships/image" Target="../media/image334.png"/><Relationship Id="rId20" Type="http://schemas.openxmlformats.org/officeDocument/2006/relationships/image" Target="../media/image270.png"/><Relationship Id="rId41" Type="http://schemas.openxmlformats.org/officeDocument/2006/relationships/image" Target="../media/image291.png"/><Relationship Id="rId54" Type="http://schemas.openxmlformats.org/officeDocument/2006/relationships/image" Target="../media/image304.png"/><Relationship Id="rId62" Type="http://schemas.microsoft.com/office/2007/relationships/hdphoto" Target="../media/hdphoto4.wdp"/><Relationship Id="rId70" Type="http://schemas.microsoft.com/office/2007/relationships/hdphoto" Target="../media/hdphoto8.wdp"/><Relationship Id="rId75" Type="http://schemas.openxmlformats.org/officeDocument/2006/relationships/image" Target="../media/image317.png"/><Relationship Id="rId83" Type="http://schemas.openxmlformats.org/officeDocument/2006/relationships/image" Target="../media/image321.png"/><Relationship Id="rId88" Type="http://schemas.microsoft.com/office/2007/relationships/hdphoto" Target="../media/hdphoto17.wdp"/><Relationship Id="rId91" Type="http://schemas.openxmlformats.org/officeDocument/2006/relationships/image" Target="../media/image325.png"/><Relationship Id="rId96" Type="http://schemas.microsoft.com/office/2007/relationships/hdphoto" Target="../media/hdphoto21.wdp"/><Relationship Id="rId1" Type="http://schemas.openxmlformats.org/officeDocument/2006/relationships/slideLayout" Target="../slideLayouts/slideLayout1.xml"/><Relationship Id="rId6" Type="http://schemas.openxmlformats.org/officeDocument/2006/relationships/image" Target="../media/image256.png"/><Relationship Id="rId15" Type="http://schemas.openxmlformats.org/officeDocument/2006/relationships/image" Target="../media/image265.jpeg"/><Relationship Id="rId23" Type="http://schemas.openxmlformats.org/officeDocument/2006/relationships/image" Target="../media/image273.png"/><Relationship Id="rId28" Type="http://schemas.openxmlformats.org/officeDocument/2006/relationships/image" Target="../media/image278.png"/><Relationship Id="rId36" Type="http://schemas.openxmlformats.org/officeDocument/2006/relationships/image" Target="../media/image286.png"/><Relationship Id="rId49" Type="http://schemas.openxmlformats.org/officeDocument/2006/relationships/image" Target="../media/image299.png"/><Relationship Id="rId57" Type="http://schemas.openxmlformats.org/officeDocument/2006/relationships/image" Target="../media/image307.png"/><Relationship Id="rId106" Type="http://schemas.openxmlformats.org/officeDocument/2006/relationships/image" Target="../media/image333.png"/><Relationship Id="rId10" Type="http://schemas.openxmlformats.org/officeDocument/2006/relationships/image" Target="../media/image260.png"/><Relationship Id="rId31" Type="http://schemas.openxmlformats.org/officeDocument/2006/relationships/image" Target="../media/image281.png"/><Relationship Id="rId44" Type="http://schemas.openxmlformats.org/officeDocument/2006/relationships/image" Target="../media/image294.jpeg"/><Relationship Id="rId52" Type="http://schemas.openxmlformats.org/officeDocument/2006/relationships/image" Target="../media/image302.png"/><Relationship Id="rId60" Type="http://schemas.microsoft.com/office/2007/relationships/hdphoto" Target="../media/hdphoto3.wdp"/><Relationship Id="rId65" Type="http://schemas.openxmlformats.org/officeDocument/2006/relationships/image" Target="../media/image312.png"/><Relationship Id="rId73" Type="http://schemas.openxmlformats.org/officeDocument/2006/relationships/image" Target="../media/image316.png"/><Relationship Id="rId78" Type="http://schemas.microsoft.com/office/2007/relationships/hdphoto" Target="../media/hdphoto12.wdp"/><Relationship Id="rId81" Type="http://schemas.openxmlformats.org/officeDocument/2006/relationships/image" Target="../media/image320.png"/><Relationship Id="rId86" Type="http://schemas.microsoft.com/office/2007/relationships/hdphoto" Target="../media/hdphoto16.wdp"/><Relationship Id="rId94" Type="http://schemas.microsoft.com/office/2007/relationships/hdphoto" Target="../media/hdphoto20.wdp"/><Relationship Id="rId99" Type="http://schemas.openxmlformats.org/officeDocument/2006/relationships/image" Target="../media/image329.png"/><Relationship Id="rId101" Type="http://schemas.openxmlformats.org/officeDocument/2006/relationships/image" Target="../media/image330.png"/><Relationship Id="rId4" Type="http://schemas.openxmlformats.org/officeDocument/2006/relationships/image" Target="../media/image254.png"/><Relationship Id="rId9" Type="http://schemas.openxmlformats.org/officeDocument/2006/relationships/image" Target="../media/image259.png"/><Relationship Id="rId13" Type="http://schemas.openxmlformats.org/officeDocument/2006/relationships/image" Target="../media/image263.png"/><Relationship Id="rId18" Type="http://schemas.openxmlformats.org/officeDocument/2006/relationships/image" Target="../media/image268.png"/><Relationship Id="rId39" Type="http://schemas.openxmlformats.org/officeDocument/2006/relationships/image" Target="../media/image289.png"/><Relationship Id="rId109" Type="http://schemas.microsoft.com/office/2007/relationships/hdphoto" Target="../media/hdphoto27.wdp"/><Relationship Id="rId34" Type="http://schemas.openxmlformats.org/officeDocument/2006/relationships/image" Target="../media/image284.jpeg"/><Relationship Id="rId50" Type="http://schemas.openxmlformats.org/officeDocument/2006/relationships/image" Target="../media/image300.png"/><Relationship Id="rId55" Type="http://schemas.openxmlformats.org/officeDocument/2006/relationships/image" Target="../media/image305.png"/><Relationship Id="rId76" Type="http://schemas.microsoft.com/office/2007/relationships/hdphoto" Target="../media/hdphoto11.wdp"/><Relationship Id="rId97" Type="http://schemas.openxmlformats.org/officeDocument/2006/relationships/image" Target="../media/image328.png"/><Relationship Id="rId104" Type="http://schemas.openxmlformats.org/officeDocument/2006/relationships/image" Target="../media/image332.png"/><Relationship Id="rId7" Type="http://schemas.openxmlformats.org/officeDocument/2006/relationships/image" Target="../media/image257.png"/><Relationship Id="rId71" Type="http://schemas.openxmlformats.org/officeDocument/2006/relationships/image" Target="../media/image315.png"/><Relationship Id="rId92" Type="http://schemas.microsoft.com/office/2007/relationships/hdphoto" Target="../media/hdphoto19.wdp"/></Relationships>
</file>

<file path=ppt/slides/_rels/slide32.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hyperlink" Target="https://www.capgemini.com/fr-fr/carrieres/" TargetMode="External"/><Relationship Id="rId4" Type="http://schemas.openxmlformats.org/officeDocument/2006/relationships/image" Target="../media/image335.png"/></Relationships>
</file>

<file path=ppt/slides/_rels/slide3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www.capgemini.com/fr-fr/carrieres/ecolebycapgemini/" TargetMode="External"/><Relationship Id="rId4" Type="http://schemas.openxmlformats.org/officeDocument/2006/relationships/image" Target="../media/image337.png"/></Relationships>
</file>

<file path=ppt/slides/_rels/slide34.xml.rels><?xml version="1.0" encoding="UTF-8" standalone="yes"?>
<Relationships xmlns="http://schemas.openxmlformats.org/package/2006/relationships"><Relationship Id="rId8" Type="http://schemas.openxmlformats.org/officeDocument/2006/relationships/image" Target="../media/image341.jpeg"/><Relationship Id="rId13" Type="http://schemas.openxmlformats.org/officeDocument/2006/relationships/image" Target="../media/image346.png"/><Relationship Id="rId3" Type="http://schemas.openxmlformats.org/officeDocument/2006/relationships/image" Target="../media/image338.png"/><Relationship Id="rId7" Type="http://schemas.openxmlformats.org/officeDocument/2006/relationships/image" Target="../media/image340.jpeg"/><Relationship Id="rId12" Type="http://schemas.openxmlformats.org/officeDocument/2006/relationships/image" Target="../media/image34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39.jpeg"/><Relationship Id="rId11" Type="http://schemas.openxmlformats.org/officeDocument/2006/relationships/image" Target="../media/image344.png"/><Relationship Id="rId5" Type="http://schemas.openxmlformats.org/officeDocument/2006/relationships/hyperlink" Target="https://www.capgemini.com/fr-fr/carrieres/pourquoi-rejoindre-capgemini/ecolebycapgemini/filiere-future-of-supply-chain-finance/" TargetMode="External"/><Relationship Id="rId15" Type="http://schemas.openxmlformats.org/officeDocument/2006/relationships/hyperlink" Target="https://www.capgemini.com/fr-fr/carrieres/pourquoi-rejoindre-capgemini/ecolebycapgemini/filiere-cloud/" TargetMode="External"/><Relationship Id="rId10" Type="http://schemas.openxmlformats.org/officeDocument/2006/relationships/image" Target="../media/image343.png"/><Relationship Id="rId4" Type="http://schemas.openxmlformats.org/officeDocument/2006/relationships/hyperlink" Target="https://www.capgemini.com/fr-fr/carrieres/pourquoi-rejoindre-capgemini/ecolebycapgemini/filiere-3dexperience/" TargetMode="External"/><Relationship Id="rId9" Type="http://schemas.openxmlformats.org/officeDocument/2006/relationships/image" Target="../media/image342.png"/><Relationship Id="rId14" Type="http://schemas.openxmlformats.org/officeDocument/2006/relationships/image" Target="../media/image347.png"/></Relationships>
</file>

<file path=ppt/slides/_rels/slide35.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8" Type="http://schemas.openxmlformats.org/officeDocument/2006/relationships/image" Target="../media/image355.png"/><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353.jpeg"/><Relationship Id="rId5" Type="http://schemas.openxmlformats.org/officeDocument/2006/relationships/image" Target="../media/image352.jpeg"/><Relationship Id="rId4" Type="http://schemas.openxmlformats.org/officeDocument/2006/relationships/image" Target="../media/image351.jpeg"/><Relationship Id="rId9" Type="http://schemas.openxmlformats.org/officeDocument/2006/relationships/image" Target="../media/image356.png"/></Relationships>
</file>

<file path=ppt/slides/_rels/slide3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jpeg"/><Relationship Id="rId1" Type="http://schemas.openxmlformats.org/officeDocument/2006/relationships/slideLayout" Target="../slideLayouts/slideLayout28.xml"/><Relationship Id="rId4" Type="http://schemas.openxmlformats.org/officeDocument/2006/relationships/image" Target="../media/image167.png"/></Relationships>
</file>

<file path=ppt/slides/_rels/slide4.xml.rels><?xml version="1.0" encoding="UTF-8" standalone="yes"?>
<Relationships xmlns="http://schemas.openxmlformats.org/package/2006/relationships"><Relationship Id="rId26" Type="http://schemas.openxmlformats.org/officeDocument/2006/relationships/image" Target="../media/image42.jpeg"/><Relationship Id="rId117" Type="http://schemas.openxmlformats.org/officeDocument/2006/relationships/image" Target="../media/image133.jpeg"/><Relationship Id="rId21" Type="http://schemas.openxmlformats.org/officeDocument/2006/relationships/image" Target="../media/image37.jpeg"/><Relationship Id="rId42" Type="http://schemas.openxmlformats.org/officeDocument/2006/relationships/image" Target="../media/image58.jpeg"/><Relationship Id="rId47" Type="http://schemas.openxmlformats.org/officeDocument/2006/relationships/image" Target="../media/image63.jpeg"/><Relationship Id="rId63" Type="http://schemas.openxmlformats.org/officeDocument/2006/relationships/image" Target="../media/image79.jpeg"/><Relationship Id="rId68" Type="http://schemas.openxmlformats.org/officeDocument/2006/relationships/image" Target="../media/image84.jpeg"/><Relationship Id="rId84" Type="http://schemas.openxmlformats.org/officeDocument/2006/relationships/image" Target="../media/image100.jpeg"/><Relationship Id="rId89" Type="http://schemas.openxmlformats.org/officeDocument/2006/relationships/image" Target="../media/image105.jpeg"/><Relationship Id="rId112" Type="http://schemas.openxmlformats.org/officeDocument/2006/relationships/image" Target="../media/image128.jpeg"/><Relationship Id="rId133" Type="http://schemas.openxmlformats.org/officeDocument/2006/relationships/image" Target="../media/image149.jpeg"/><Relationship Id="rId138" Type="http://schemas.openxmlformats.org/officeDocument/2006/relationships/image" Target="../media/image154.jpeg"/><Relationship Id="rId16" Type="http://schemas.openxmlformats.org/officeDocument/2006/relationships/image" Target="../media/image32.jpeg"/><Relationship Id="rId107" Type="http://schemas.openxmlformats.org/officeDocument/2006/relationships/image" Target="../media/image123.jpeg"/><Relationship Id="rId11" Type="http://schemas.openxmlformats.org/officeDocument/2006/relationships/image" Target="../media/image27.jpeg"/><Relationship Id="rId32" Type="http://schemas.openxmlformats.org/officeDocument/2006/relationships/image" Target="../media/image48.jpeg"/><Relationship Id="rId37" Type="http://schemas.openxmlformats.org/officeDocument/2006/relationships/image" Target="../media/image53.jpeg"/><Relationship Id="rId53" Type="http://schemas.openxmlformats.org/officeDocument/2006/relationships/image" Target="../media/image69.jpeg"/><Relationship Id="rId58" Type="http://schemas.openxmlformats.org/officeDocument/2006/relationships/image" Target="../media/image74.jpeg"/><Relationship Id="rId74" Type="http://schemas.openxmlformats.org/officeDocument/2006/relationships/image" Target="../media/image90.jpeg"/><Relationship Id="rId79" Type="http://schemas.openxmlformats.org/officeDocument/2006/relationships/image" Target="../media/image95.jpeg"/><Relationship Id="rId102" Type="http://schemas.openxmlformats.org/officeDocument/2006/relationships/image" Target="../media/image118.jpeg"/><Relationship Id="rId123" Type="http://schemas.openxmlformats.org/officeDocument/2006/relationships/image" Target="../media/image139.jpeg"/><Relationship Id="rId128" Type="http://schemas.openxmlformats.org/officeDocument/2006/relationships/image" Target="../media/image144.jpeg"/><Relationship Id="rId144" Type="http://schemas.openxmlformats.org/officeDocument/2006/relationships/image" Target="../media/image160.jpeg"/><Relationship Id="rId149" Type="http://schemas.openxmlformats.org/officeDocument/2006/relationships/image" Target="../media/image165.jpeg"/><Relationship Id="rId5" Type="http://schemas.openxmlformats.org/officeDocument/2006/relationships/image" Target="../media/image21.jpeg"/><Relationship Id="rId90" Type="http://schemas.openxmlformats.org/officeDocument/2006/relationships/image" Target="../media/image106.jpeg"/><Relationship Id="rId95" Type="http://schemas.openxmlformats.org/officeDocument/2006/relationships/image" Target="../media/image111.jpeg"/><Relationship Id="rId22" Type="http://schemas.openxmlformats.org/officeDocument/2006/relationships/image" Target="../media/image38.jpeg"/><Relationship Id="rId27" Type="http://schemas.openxmlformats.org/officeDocument/2006/relationships/image" Target="../media/image43.jpeg"/><Relationship Id="rId43" Type="http://schemas.openxmlformats.org/officeDocument/2006/relationships/image" Target="../media/image59.jpeg"/><Relationship Id="rId48" Type="http://schemas.openxmlformats.org/officeDocument/2006/relationships/image" Target="../media/image64.jpeg"/><Relationship Id="rId64" Type="http://schemas.openxmlformats.org/officeDocument/2006/relationships/image" Target="../media/image80.jpeg"/><Relationship Id="rId69" Type="http://schemas.openxmlformats.org/officeDocument/2006/relationships/image" Target="../media/image85.jpeg"/><Relationship Id="rId113" Type="http://schemas.openxmlformats.org/officeDocument/2006/relationships/image" Target="../media/image129.jpeg"/><Relationship Id="rId118" Type="http://schemas.openxmlformats.org/officeDocument/2006/relationships/image" Target="../media/image134.jpeg"/><Relationship Id="rId134" Type="http://schemas.openxmlformats.org/officeDocument/2006/relationships/image" Target="../media/image150.jpeg"/><Relationship Id="rId139" Type="http://schemas.openxmlformats.org/officeDocument/2006/relationships/image" Target="../media/image155.jpeg"/><Relationship Id="rId80" Type="http://schemas.openxmlformats.org/officeDocument/2006/relationships/image" Target="../media/image96.jpeg"/><Relationship Id="rId85" Type="http://schemas.openxmlformats.org/officeDocument/2006/relationships/image" Target="../media/image101.jpeg"/><Relationship Id="rId3" Type="http://schemas.openxmlformats.org/officeDocument/2006/relationships/image" Target="../media/image19.jpeg"/><Relationship Id="rId12" Type="http://schemas.openxmlformats.org/officeDocument/2006/relationships/image" Target="../media/image28.jpeg"/><Relationship Id="rId17" Type="http://schemas.openxmlformats.org/officeDocument/2006/relationships/image" Target="../media/image33.jpeg"/><Relationship Id="rId25" Type="http://schemas.openxmlformats.org/officeDocument/2006/relationships/image" Target="../media/image41.jpeg"/><Relationship Id="rId33" Type="http://schemas.openxmlformats.org/officeDocument/2006/relationships/image" Target="../media/image49.jpeg"/><Relationship Id="rId38" Type="http://schemas.openxmlformats.org/officeDocument/2006/relationships/image" Target="../media/image54.jpeg"/><Relationship Id="rId46" Type="http://schemas.openxmlformats.org/officeDocument/2006/relationships/image" Target="../media/image62.jpeg"/><Relationship Id="rId59" Type="http://schemas.openxmlformats.org/officeDocument/2006/relationships/image" Target="../media/image75.jpeg"/><Relationship Id="rId67" Type="http://schemas.openxmlformats.org/officeDocument/2006/relationships/image" Target="../media/image83.jpeg"/><Relationship Id="rId103" Type="http://schemas.openxmlformats.org/officeDocument/2006/relationships/image" Target="../media/image119.jpeg"/><Relationship Id="rId108" Type="http://schemas.openxmlformats.org/officeDocument/2006/relationships/image" Target="../media/image124.jpeg"/><Relationship Id="rId116" Type="http://schemas.openxmlformats.org/officeDocument/2006/relationships/image" Target="../media/image132.jpeg"/><Relationship Id="rId124" Type="http://schemas.openxmlformats.org/officeDocument/2006/relationships/image" Target="../media/image140.jpeg"/><Relationship Id="rId129" Type="http://schemas.openxmlformats.org/officeDocument/2006/relationships/image" Target="../media/image145.jpeg"/><Relationship Id="rId137" Type="http://schemas.openxmlformats.org/officeDocument/2006/relationships/image" Target="../media/image153.jpeg"/><Relationship Id="rId20" Type="http://schemas.openxmlformats.org/officeDocument/2006/relationships/image" Target="../media/image36.jpeg"/><Relationship Id="rId41" Type="http://schemas.openxmlformats.org/officeDocument/2006/relationships/image" Target="../media/image57.jpeg"/><Relationship Id="rId54" Type="http://schemas.openxmlformats.org/officeDocument/2006/relationships/image" Target="../media/image70.jpeg"/><Relationship Id="rId62" Type="http://schemas.openxmlformats.org/officeDocument/2006/relationships/image" Target="../media/image78.jpeg"/><Relationship Id="rId70" Type="http://schemas.openxmlformats.org/officeDocument/2006/relationships/image" Target="../media/image86.jpeg"/><Relationship Id="rId75" Type="http://schemas.openxmlformats.org/officeDocument/2006/relationships/image" Target="../media/image91.jpeg"/><Relationship Id="rId83" Type="http://schemas.openxmlformats.org/officeDocument/2006/relationships/image" Target="../media/image99.jpeg"/><Relationship Id="rId88" Type="http://schemas.openxmlformats.org/officeDocument/2006/relationships/image" Target="../media/image104.jpeg"/><Relationship Id="rId91" Type="http://schemas.openxmlformats.org/officeDocument/2006/relationships/image" Target="../media/image107.jpeg"/><Relationship Id="rId96" Type="http://schemas.openxmlformats.org/officeDocument/2006/relationships/image" Target="../media/image112.jpeg"/><Relationship Id="rId111" Type="http://schemas.openxmlformats.org/officeDocument/2006/relationships/image" Target="../media/image127.jpeg"/><Relationship Id="rId132" Type="http://schemas.openxmlformats.org/officeDocument/2006/relationships/image" Target="../media/image148.jpeg"/><Relationship Id="rId140" Type="http://schemas.openxmlformats.org/officeDocument/2006/relationships/image" Target="../media/image156.jpeg"/><Relationship Id="rId145" Type="http://schemas.openxmlformats.org/officeDocument/2006/relationships/image" Target="../media/image161.jpeg"/><Relationship Id="rId1" Type="http://schemas.openxmlformats.org/officeDocument/2006/relationships/slideLayout" Target="../slideLayouts/slideLayout14.xml"/><Relationship Id="rId6" Type="http://schemas.openxmlformats.org/officeDocument/2006/relationships/image" Target="../media/image22.jpeg"/><Relationship Id="rId15" Type="http://schemas.openxmlformats.org/officeDocument/2006/relationships/image" Target="../media/image31.jpeg"/><Relationship Id="rId23" Type="http://schemas.openxmlformats.org/officeDocument/2006/relationships/image" Target="../media/image39.jpeg"/><Relationship Id="rId28" Type="http://schemas.openxmlformats.org/officeDocument/2006/relationships/image" Target="../media/image44.jpeg"/><Relationship Id="rId36" Type="http://schemas.openxmlformats.org/officeDocument/2006/relationships/image" Target="../media/image52.jpeg"/><Relationship Id="rId49" Type="http://schemas.openxmlformats.org/officeDocument/2006/relationships/image" Target="../media/image65.jpeg"/><Relationship Id="rId57" Type="http://schemas.openxmlformats.org/officeDocument/2006/relationships/image" Target="../media/image73.jpeg"/><Relationship Id="rId106" Type="http://schemas.openxmlformats.org/officeDocument/2006/relationships/image" Target="../media/image122.jpeg"/><Relationship Id="rId114" Type="http://schemas.openxmlformats.org/officeDocument/2006/relationships/image" Target="../media/image130.jpeg"/><Relationship Id="rId119" Type="http://schemas.openxmlformats.org/officeDocument/2006/relationships/image" Target="../media/image135.jpeg"/><Relationship Id="rId127" Type="http://schemas.openxmlformats.org/officeDocument/2006/relationships/image" Target="../media/image143.jpeg"/><Relationship Id="rId10" Type="http://schemas.openxmlformats.org/officeDocument/2006/relationships/image" Target="../media/image26.jpeg"/><Relationship Id="rId31" Type="http://schemas.openxmlformats.org/officeDocument/2006/relationships/image" Target="../media/image47.jpeg"/><Relationship Id="rId44" Type="http://schemas.openxmlformats.org/officeDocument/2006/relationships/image" Target="../media/image60.jpeg"/><Relationship Id="rId52" Type="http://schemas.openxmlformats.org/officeDocument/2006/relationships/image" Target="../media/image68.jpeg"/><Relationship Id="rId60" Type="http://schemas.openxmlformats.org/officeDocument/2006/relationships/image" Target="../media/image76.jpeg"/><Relationship Id="rId65" Type="http://schemas.openxmlformats.org/officeDocument/2006/relationships/image" Target="../media/image81.jpeg"/><Relationship Id="rId73" Type="http://schemas.openxmlformats.org/officeDocument/2006/relationships/image" Target="../media/image89.jpeg"/><Relationship Id="rId78" Type="http://schemas.openxmlformats.org/officeDocument/2006/relationships/image" Target="../media/image94.jpeg"/><Relationship Id="rId81" Type="http://schemas.openxmlformats.org/officeDocument/2006/relationships/image" Target="../media/image97.jpeg"/><Relationship Id="rId86" Type="http://schemas.openxmlformats.org/officeDocument/2006/relationships/image" Target="../media/image102.jpeg"/><Relationship Id="rId94" Type="http://schemas.openxmlformats.org/officeDocument/2006/relationships/image" Target="../media/image110.jpeg"/><Relationship Id="rId99" Type="http://schemas.openxmlformats.org/officeDocument/2006/relationships/image" Target="../media/image115.jpeg"/><Relationship Id="rId101" Type="http://schemas.openxmlformats.org/officeDocument/2006/relationships/image" Target="../media/image117.jpeg"/><Relationship Id="rId122" Type="http://schemas.openxmlformats.org/officeDocument/2006/relationships/image" Target="../media/image138.jpeg"/><Relationship Id="rId130" Type="http://schemas.openxmlformats.org/officeDocument/2006/relationships/image" Target="../media/image146.jpeg"/><Relationship Id="rId135" Type="http://schemas.openxmlformats.org/officeDocument/2006/relationships/image" Target="../media/image151.jpeg"/><Relationship Id="rId143" Type="http://schemas.openxmlformats.org/officeDocument/2006/relationships/image" Target="../media/image159.jpeg"/><Relationship Id="rId148" Type="http://schemas.openxmlformats.org/officeDocument/2006/relationships/image" Target="../media/image164.jpeg"/><Relationship Id="rId4" Type="http://schemas.openxmlformats.org/officeDocument/2006/relationships/image" Target="../media/image20.jpeg"/><Relationship Id="rId9" Type="http://schemas.openxmlformats.org/officeDocument/2006/relationships/image" Target="../media/image25.jpeg"/><Relationship Id="rId13" Type="http://schemas.openxmlformats.org/officeDocument/2006/relationships/image" Target="../media/image29.jpeg"/><Relationship Id="rId18" Type="http://schemas.openxmlformats.org/officeDocument/2006/relationships/image" Target="../media/image34.jpeg"/><Relationship Id="rId39" Type="http://schemas.openxmlformats.org/officeDocument/2006/relationships/image" Target="../media/image55.jpeg"/><Relationship Id="rId109" Type="http://schemas.openxmlformats.org/officeDocument/2006/relationships/image" Target="../media/image125.jpeg"/><Relationship Id="rId34" Type="http://schemas.openxmlformats.org/officeDocument/2006/relationships/image" Target="../media/image50.jpeg"/><Relationship Id="rId50" Type="http://schemas.openxmlformats.org/officeDocument/2006/relationships/image" Target="../media/image66.jpeg"/><Relationship Id="rId55" Type="http://schemas.openxmlformats.org/officeDocument/2006/relationships/image" Target="../media/image71.jpeg"/><Relationship Id="rId76" Type="http://schemas.openxmlformats.org/officeDocument/2006/relationships/image" Target="../media/image92.jpeg"/><Relationship Id="rId97" Type="http://schemas.openxmlformats.org/officeDocument/2006/relationships/image" Target="../media/image113.jpeg"/><Relationship Id="rId104" Type="http://schemas.openxmlformats.org/officeDocument/2006/relationships/image" Target="../media/image120.jpeg"/><Relationship Id="rId120" Type="http://schemas.openxmlformats.org/officeDocument/2006/relationships/image" Target="../media/image136.jpeg"/><Relationship Id="rId125" Type="http://schemas.openxmlformats.org/officeDocument/2006/relationships/image" Target="../media/image141.jpeg"/><Relationship Id="rId141" Type="http://schemas.openxmlformats.org/officeDocument/2006/relationships/image" Target="../media/image157.jpeg"/><Relationship Id="rId146" Type="http://schemas.openxmlformats.org/officeDocument/2006/relationships/image" Target="../media/image162.jpeg"/><Relationship Id="rId7" Type="http://schemas.openxmlformats.org/officeDocument/2006/relationships/image" Target="../media/image23.jpeg"/><Relationship Id="rId71" Type="http://schemas.openxmlformats.org/officeDocument/2006/relationships/image" Target="../media/image87.jpeg"/><Relationship Id="rId92" Type="http://schemas.openxmlformats.org/officeDocument/2006/relationships/image" Target="../media/image108.jpeg"/><Relationship Id="rId2" Type="http://schemas.openxmlformats.org/officeDocument/2006/relationships/image" Target="../media/image18.jpeg"/><Relationship Id="rId29" Type="http://schemas.openxmlformats.org/officeDocument/2006/relationships/image" Target="../media/image45.jpeg"/><Relationship Id="rId24" Type="http://schemas.openxmlformats.org/officeDocument/2006/relationships/image" Target="../media/image40.jpeg"/><Relationship Id="rId40" Type="http://schemas.openxmlformats.org/officeDocument/2006/relationships/image" Target="../media/image56.jpeg"/><Relationship Id="rId45" Type="http://schemas.openxmlformats.org/officeDocument/2006/relationships/image" Target="../media/image61.jpeg"/><Relationship Id="rId66" Type="http://schemas.openxmlformats.org/officeDocument/2006/relationships/image" Target="../media/image82.jpeg"/><Relationship Id="rId87" Type="http://schemas.openxmlformats.org/officeDocument/2006/relationships/image" Target="../media/image103.jpeg"/><Relationship Id="rId110" Type="http://schemas.openxmlformats.org/officeDocument/2006/relationships/image" Target="../media/image126.jpeg"/><Relationship Id="rId115" Type="http://schemas.openxmlformats.org/officeDocument/2006/relationships/image" Target="../media/image131.jpeg"/><Relationship Id="rId131" Type="http://schemas.openxmlformats.org/officeDocument/2006/relationships/image" Target="../media/image147.jpeg"/><Relationship Id="rId136" Type="http://schemas.openxmlformats.org/officeDocument/2006/relationships/image" Target="../media/image152.jpeg"/><Relationship Id="rId61" Type="http://schemas.openxmlformats.org/officeDocument/2006/relationships/image" Target="../media/image77.jpeg"/><Relationship Id="rId82" Type="http://schemas.openxmlformats.org/officeDocument/2006/relationships/image" Target="../media/image98.jpeg"/><Relationship Id="rId19" Type="http://schemas.openxmlformats.org/officeDocument/2006/relationships/image" Target="../media/image35.jpeg"/><Relationship Id="rId14" Type="http://schemas.openxmlformats.org/officeDocument/2006/relationships/image" Target="../media/image30.jpeg"/><Relationship Id="rId30" Type="http://schemas.openxmlformats.org/officeDocument/2006/relationships/image" Target="../media/image46.jpeg"/><Relationship Id="rId35" Type="http://schemas.openxmlformats.org/officeDocument/2006/relationships/image" Target="../media/image51.jpeg"/><Relationship Id="rId56" Type="http://schemas.openxmlformats.org/officeDocument/2006/relationships/image" Target="../media/image72.jpeg"/><Relationship Id="rId77" Type="http://schemas.openxmlformats.org/officeDocument/2006/relationships/image" Target="../media/image93.jpeg"/><Relationship Id="rId100" Type="http://schemas.openxmlformats.org/officeDocument/2006/relationships/image" Target="../media/image116.jpeg"/><Relationship Id="rId105" Type="http://schemas.openxmlformats.org/officeDocument/2006/relationships/image" Target="../media/image121.jpeg"/><Relationship Id="rId126" Type="http://schemas.openxmlformats.org/officeDocument/2006/relationships/image" Target="../media/image142.jpeg"/><Relationship Id="rId147" Type="http://schemas.openxmlformats.org/officeDocument/2006/relationships/image" Target="../media/image163.jpeg"/><Relationship Id="rId8" Type="http://schemas.openxmlformats.org/officeDocument/2006/relationships/image" Target="../media/image24.jpeg"/><Relationship Id="rId51" Type="http://schemas.openxmlformats.org/officeDocument/2006/relationships/image" Target="../media/image67.jpeg"/><Relationship Id="rId72" Type="http://schemas.openxmlformats.org/officeDocument/2006/relationships/image" Target="../media/image88.jpeg"/><Relationship Id="rId93" Type="http://schemas.openxmlformats.org/officeDocument/2006/relationships/image" Target="../media/image109.jpeg"/><Relationship Id="rId98" Type="http://schemas.openxmlformats.org/officeDocument/2006/relationships/image" Target="../media/image114.jpeg"/><Relationship Id="rId121" Type="http://schemas.openxmlformats.org/officeDocument/2006/relationships/image" Target="../media/image137.jpeg"/><Relationship Id="rId142" Type="http://schemas.openxmlformats.org/officeDocument/2006/relationships/image" Target="../media/image158.jpeg"/></Relationships>
</file>

<file path=ppt/slides/_rels/slide40.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60.jpe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3.png"/></Relationships>
</file>

<file path=ppt/slides/_rels/slide43.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5.png"/></Relationships>
</file>

<file path=ppt/slides/_rels/slide44.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7.png"/></Relationships>
</file>

<file path=ppt/slides/_rels/slide45.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69.png"/></Relationships>
</file>

<file path=ppt/slides/_rels/slide46.xml.rels><?xml version="1.0" encoding="UTF-8" standalone="yes"?>
<Relationships xmlns="http://schemas.openxmlformats.org/package/2006/relationships"><Relationship Id="rId3" Type="http://schemas.openxmlformats.org/officeDocument/2006/relationships/image" Target="../media/image370.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71.png"/></Relationships>
</file>

<file path=ppt/slides/_rels/slide47.xml.rels><?xml version="1.0" encoding="UTF-8" standalone="yes"?>
<Relationships xmlns="http://schemas.openxmlformats.org/package/2006/relationships"><Relationship Id="rId3" Type="http://schemas.openxmlformats.org/officeDocument/2006/relationships/image" Target="../media/image372.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73.png"/></Relationships>
</file>

<file path=ppt/slides/_rels/slide48.xml.rels><?xml version="1.0" encoding="UTF-8" standalone="yes"?>
<Relationships xmlns="http://schemas.openxmlformats.org/package/2006/relationships"><Relationship Id="rId3" Type="http://schemas.openxmlformats.org/officeDocument/2006/relationships/image" Target="../media/image374.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75.png"/></Relationships>
</file>

<file path=ppt/slides/_rels/slide4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7.png"/></Relationships>
</file>

<file path=ppt/slides/_rels/slide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8.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79.png"/></Relationships>
</file>

<file path=ppt/slides/_rels/slide51.xml.rels><?xml version="1.0" encoding="UTF-8" standalone="yes"?>
<Relationships xmlns="http://schemas.openxmlformats.org/package/2006/relationships"><Relationship Id="rId3" Type="http://schemas.openxmlformats.org/officeDocument/2006/relationships/image" Target="../media/image380.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1.png"/></Relationships>
</file>

<file path=ppt/slides/_rels/slide52.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83.png"/></Relationships>
</file>

<file path=ppt/slides/_rels/slide53.xml.rels><?xml version="1.0" encoding="UTF-8" standalone="yes"?>
<Relationships xmlns="http://schemas.openxmlformats.org/package/2006/relationships"><Relationship Id="rId3" Type="http://schemas.openxmlformats.org/officeDocument/2006/relationships/image" Target="../media/image384.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85.png"/></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8" Type="http://schemas.openxmlformats.org/officeDocument/2006/relationships/image" Target="../media/image391.jpeg"/><Relationship Id="rId3" Type="http://schemas.openxmlformats.org/officeDocument/2006/relationships/image" Target="../media/image386.jpeg"/><Relationship Id="rId7" Type="http://schemas.openxmlformats.org/officeDocument/2006/relationships/image" Target="../media/image390.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89.jpeg"/><Relationship Id="rId5" Type="http://schemas.openxmlformats.org/officeDocument/2006/relationships/image" Target="../media/image388.jpeg"/><Relationship Id="rId10" Type="http://schemas.openxmlformats.org/officeDocument/2006/relationships/image" Target="../media/image393.jpeg"/><Relationship Id="rId4" Type="http://schemas.openxmlformats.org/officeDocument/2006/relationships/image" Target="../media/image387.jpeg"/><Relationship Id="rId9" Type="http://schemas.openxmlformats.org/officeDocument/2006/relationships/image" Target="../media/image392.jpeg"/></Relationships>
</file>

<file path=ppt/slides/_rels/slide56.xml.rels><?xml version="1.0" encoding="UTF-8" standalone="yes"?>
<Relationships xmlns="http://schemas.openxmlformats.org/package/2006/relationships"><Relationship Id="rId8" Type="http://schemas.openxmlformats.org/officeDocument/2006/relationships/image" Target="../media/image399.jpeg"/><Relationship Id="rId3" Type="http://schemas.openxmlformats.org/officeDocument/2006/relationships/image" Target="../media/image394.jpeg"/><Relationship Id="rId7" Type="http://schemas.openxmlformats.org/officeDocument/2006/relationships/image" Target="../media/image398.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97.jpeg"/><Relationship Id="rId5" Type="http://schemas.openxmlformats.org/officeDocument/2006/relationships/image" Target="../media/image396.jpeg"/><Relationship Id="rId10" Type="http://schemas.openxmlformats.org/officeDocument/2006/relationships/image" Target="../media/image401.jpeg"/><Relationship Id="rId4" Type="http://schemas.openxmlformats.org/officeDocument/2006/relationships/image" Target="../media/image395.jpeg"/><Relationship Id="rId9" Type="http://schemas.openxmlformats.org/officeDocument/2006/relationships/image" Target="../media/image400.jpeg"/></Relationships>
</file>

<file path=ppt/slides/_rels/slide57.xml.rels><?xml version="1.0" encoding="UTF-8" standalone="yes"?>
<Relationships xmlns="http://schemas.openxmlformats.org/package/2006/relationships"><Relationship Id="rId8" Type="http://schemas.openxmlformats.org/officeDocument/2006/relationships/image" Target="../media/image407.jpeg"/><Relationship Id="rId3" Type="http://schemas.openxmlformats.org/officeDocument/2006/relationships/image" Target="../media/image402.jpeg"/><Relationship Id="rId7" Type="http://schemas.openxmlformats.org/officeDocument/2006/relationships/image" Target="../media/image406.jpe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05.jpeg"/><Relationship Id="rId5" Type="http://schemas.openxmlformats.org/officeDocument/2006/relationships/image" Target="../media/image404.jpeg"/><Relationship Id="rId10" Type="http://schemas.openxmlformats.org/officeDocument/2006/relationships/image" Target="../media/image409.jpeg"/><Relationship Id="rId4" Type="http://schemas.openxmlformats.org/officeDocument/2006/relationships/image" Target="../media/image403.jpeg"/><Relationship Id="rId9" Type="http://schemas.openxmlformats.org/officeDocument/2006/relationships/image" Target="../media/image408.jpeg"/></Relationships>
</file>

<file path=ppt/slides/_rels/slide58.xml.rels><?xml version="1.0" encoding="UTF-8" standalone="yes"?>
<Relationships xmlns="http://schemas.openxmlformats.org/package/2006/relationships"><Relationship Id="rId8" Type="http://schemas.openxmlformats.org/officeDocument/2006/relationships/hyperlink" Target="https://www.linkedin.com/company/capgemini" TargetMode="External"/><Relationship Id="rId13" Type="http://schemas.openxmlformats.org/officeDocument/2006/relationships/image" Target="../media/image415.png"/><Relationship Id="rId18" Type="http://schemas.openxmlformats.org/officeDocument/2006/relationships/hyperlink" Target="https://www.slideshare.net/capgemini" TargetMode="External"/><Relationship Id="rId3" Type="http://schemas.openxmlformats.org/officeDocument/2006/relationships/image" Target="../media/image411.png"/><Relationship Id="rId21" Type="http://schemas.openxmlformats.org/officeDocument/2006/relationships/image" Target="../media/image419.png"/><Relationship Id="rId7" Type="http://schemas.openxmlformats.org/officeDocument/2006/relationships/image" Target="../media/image412.png"/><Relationship Id="rId12" Type="http://schemas.openxmlformats.org/officeDocument/2006/relationships/hyperlink" Target="https://www.youtube.com/channel/UCTNTpfAX2StVgQMsg6AOMoA" TargetMode="External"/><Relationship Id="rId17" Type="http://schemas.openxmlformats.org/officeDocument/2006/relationships/image" Target="../media/image417.png"/><Relationship Id="rId2" Type="http://schemas.openxmlformats.org/officeDocument/2006/relationships/image" Target="../media/image410.jpeg"/><Relationship Id="rId16" Type="http://schemas.openxmlformats.org/officeDocument/2006/relationships/hyperlink" Target="https://www.instagram.com/capgeminifr/?hl=fr" TargetMode="External"/><Relationship Id="rId20" Type="http://schemas.openxmlformats.org/officeDocument/2006/relationships/hyperlink" Target="https://www.glassdoor.com/Overview/Working-at-Capgemini-EI_IE3803.11,20.htm" TargetMode="External"/><Relationship Id="rId1" Type="http://schemas.openxmlformats.org/officeDocument/2006/relationships/slideLayout" Target="../slideLayouts/slideLayout6.xml"/><Relationship Id="rId6" Type="http://schemas.openxmlformats.org/officeDocument/2006/relationships/hyperlink" Target="https://twitter.com/capgeminifrance" TargetMode="External"/><Relationship Id="rId11" Type="http://schemas.openxmlformats.org/officeDocument/2006/relationships/image" Target="../media/image414.png"/><Relationship Id="rId5" Type="http://schemas.openxmlformats.org/officeDocument/2006/relationships/hyperlink" Target="http://www.capgemini.com/research/" TargetMode="External"/><Relationship Id="rId15" Type="http://schemas.openxmlformats.org/officeDocument/2006/relationships/image" Target="../media/image416.png"/><Relationship Id="rId10" Type="http://schemas.openxmlformats.org/officeDocument/2006/relationships/hyperlink" Target="https://www.facebook.com/capgeminifrance/" TargetMode="External"/><Relationship Id="rId19" Type="http://schemas.openxmlformats.org/officeDocument/2006/relationships/image" Target="../media/image418.png"/><Relationship Id="rId4" Type="http://schemas.openxmlformats.org/officeDocument/2006/relationships/hyperlink" Target="https://www.capgemini.com/fr-fr" TargetMode="External"/><Relationship Id="rId9" Type="http://schemas.openxmlformats.org/officeDocument/2006/relationships/image" Target="../media/image413.png"/><Relationship Id="rId14" Type="http://schemas.openxmlformats.org/officeDocument/2006/relationships/hyperlink" Target="https://soundcloud.com/capgemini"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70.png"/><Relationship Id="rId4" Type="http://schemas.openxmlformats.org/officeDocument/2006/relationships/image" Target="../media/image16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CC5B1FD-F732-A94E-825F-B2DF86F45816}"/>
              </a:ext>
              <a:ext uri="{C183D7F6-B498-43B3-948B-1728B52AA6E4}">
                <adec:decorative xmlns:adec="http://schemas.microsoft.com/office/drawing/2017/decorative" val="1"/>
              </a:ext>
            </a:extLst>
          </p:cNvPr>
          <p:cNvSpPr/>
          <p:nvPr/>
        </p:nvSpPr>
        <p:spPr bwMode="white">
          <a:xfrm>
            <a:off x="1" y="-21854"/>
            <a:ext cx="12191999" cy="6879854"/>
          </a:xfrm>
          <a:prstGeom prst="rect">
            <a:avLst/>
          </a:prstGeom>
          <a:solidFill>
            <a:srgbClr val="272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7" name="object 6">
            <a:extLst>
              <a:ext uri="{FF2B5EF4-FFF2-40B4-BE49-F238E27FC236}">
                <a16:creationId xmlns:a16="http://schemas.microsoft.com/office/drawing/2014/main" id="{8249F790-5D2B-5E4A-815F-20837C4C57B7}"/>
              </a:ext>
              <a:ext uri="{C183D7F6-B498-43B3-948B-1728B52AA6E4}">
                <adec:decorative xmlns:adec="http://schemas.microsoft.com/office/drawing/2017/decorative" val="1"/>
              </a:ext>
            </a:extLst>
          </p:cNvPr>
          <p:cNvSpPr txBox="1">
            <a:spLocks/>
          </p:cNvSpPr>
          <p:nvPr/>
        </p:nvSpPr>
        <p:spPr>
          <a:xfrm>
            <a:off x="8427941" y="3847905"/>
            <a:ext cx="269493" cy="33522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7701">
              <a:lnSpc>
                <a:spcPts val="2950"/>
              </a:lnSpc>
              <a:spcBef>
                <a:spcPts val="82"/>
              </a:spcBef>
              <a:defRPr/>
            </a:pPr>
            <a:r>
              <a:rPr lang="en-GB" sz="1800" i="1" cap="none" dirty="0">
                <a:solidFill>
                  <a:schemeClr val="bg1"/>
                </a:solidFill>
                <a:latin typeface="+mn-lt"/>
                <a:ea typeface="+mn-ea"/>
                <a:cs typeface="+mn-cs"/>
              </a:rPr>
              <a:t>*</a:t>
            </a:r>
          </a:p>
        </p:txBody>
      </p:sp>
      <p:pic>
        <p:nvPicPr>
          <p:cNvPr id="6" name="Shape 02-Vibrant Blue">
            <a:extLst>
              <a:ext uri="{FF2B5EF4-FFF2-40B4-BE49-F238E27FC236}">
                <a16:creationId xmlns:a16="http://schemas.microsoft.com/office/drawing/2014/main" id="{1F92CC95-1B05-C212-672A-29D7DF9FAE5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5670"/>
          <a:stretch/>
        </p:blipFill>
        <p:spPr>
          <a:xfrm>
            <a:off x="1599947" y="806178"/>
            <a:ext cx="10831066" cy="5466278"/>
          </a:xfrm>
          <a:prstGeom prst="rect">
            <a:avLst/>
          </a:prstGeom>
        </p:spPr>
      </p:pic>
      <p:sp>
        <p:nvSpPr>
          <p:cNvPr id="18" name="Text Placeholder 8">
            <a:extLst>
              <a:ext uri="{FF2B5EF4-FFF2-40B4-BE49-F238E27FC236}">
                <a16:creationId xmlns:a16="http://schemas.microsoft.com/office/drawing/2014/main" id="{7BD06867-0B39-910C-2E76-2E104EFBFB6E}"/>
              </a:ext>
              <a:ext uri="{C183D7F6-B498-43B3-948B-1728B52AA6E4}">
                <adec:decorative xmlns:adec="http://schemas.microsoft.com/office/drawing/2017/decorative" val="1"/>
              </a:ext>
            </a:extLst>
          </p:cNvPr>
          <p:cNvSpPr txBox="1">
            <a:spLocks/>
          </p:cNvSpPr>
          <p:nvPr/>
        </p:nvSpPr>
        <p:spPr>
          <a:xfrm>
            <a:off x="2889852" y="1307726"/>
            <a:ext cx="6448811" cy="4204448"/>
          </a:xfrm>
          <a:prstGeom prst="rect">
            <a:avLst/>
          </a:prstGeom>
          <a:noFill/>
          <a:ln>
            <a:noFill/>
            <a:prstDash/>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kumimoji="0" lang="en-US" sz="8000" b="0" i="0" u="none" strike="noStrike" kern="1200" cap="all" spc="165" normalizeH="0" baseline="0" noProof="0" dirty="0">
                <a:ln>
                  <a:noFill/>
                </a:ln>
                <a:solidFill>
                  <a:srgbClr val="FFFFFF"/>
                </a:solidFill>
                <a:effectLst/>
                <a:uLnTx/>
                <a:uFillTx/>
                <a:latin typeface="+mj-lt"/>
                <a:ea typeface="+mn-ea"/>
                <a:cs typeface="Arial"/>
                <a:rtl val="0"/>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cap="none" dirty="0"/>
              <a:t>GET THE</a:t>
            </a:r>
            <a:br>
              <a:rPr lang="en-GB" cap="none" dirty="0"/>
            </a:br>
            <a:r>
              <a:rPr lang="en-GB" cap="none" dirty="0"/>
              <a:t>		FUTURE</a:t>
            </a:r>
            <a:br>
              <a:rPr lang="en-GB" cap="none" dirty="0"/>
            </a:br>
            <a:r>
              <a:rPr lang="en-GB" cap="none" dirty="0"/>
              <a:t>YOU WANT</a:t>
            </a:r>
          </a:p>
        </p:txBody>
      </p:sp>
      <p:sp>
        <p:nvSpPr>
          <p:cNvPr id="3" name="Rectangle à coins arrondis 2">
            <a:extLst>
              <a:ext uri="{C183D7F6-B498-43B3-948B-1728B52AA6E4}">
                <adec:decorative xmlns:adec="http://schemas.microsoft.com/office/drawing/2017/decorative" val="1"/>
              </a:ext>
            </a:extLst>
          </p:cNvPr>
          <p:cNvSpPr/>
          <p:nvPr/>
        </p:nvSpPr>
        <p:spPr>
          <a:xfrm>
            <a:off x="6045959" y="5641646"/>
            <a:ext cx="5577471" cy="57472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err="1"/>
          </a:p>
        </p:txBody>
      </p:sp>
      <p:sp>
        <p:nvSpPr>
          <p:cNvPr id="2" name="TextBox 1">
            <a:extLst>
              <a:ext uri="{FF2B5EF4-FFF2-40B4-BE49-F238E27FC236}">
                <a16:creationId xmlns:a16="http://schemas.microsoft.com/office/drawing/2014/main" id="{B1634654-635B-4553-9BE1-BE9B60F9A3DC}"/>
              </a:ext>
            </a:extLst>
          </p:cNvPr>
          <p:cNvSpPr txBox="1">
            <a:spLocks noGrp="1"/>
          </p:cNvSpPr>
          <p:nvPr>
            <p:ph type="title" idx="4294967295"/>
          </p:nvPr>
        </p:nvSpPr>
        <p:spPr>
          <a:xfrm>
            <a:off x="6167453" y="5730894"/>
            <a:ext cx="5371902" cy="4001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72836"/>
                </a:solidFill>
                <a:effectLst/>
                <a:uLnTx/>
                <a:uFillTx/>
                <a:latin typeface="+mj-lt"/>
                <a:ea typeface="+mn-ea"/>
                <a:cs typeface="+mn-cs"/>
              </a:rPr>
              <a:t>Présentation Groupe et </a:t>
            </a:r>
            <a:r>
              <a:rPr kumimoji="0" lang="en-US" sz="2000" b="0" i="0" u="none" strike="noStrike" kern="1200" cap="all" spc="0" normalizeH="0" baseline="0" noProof="0" dirty="0" err="1">
                <a:ln>
                  <a:noFill/>
                </a:ln>
                <a:solidFill>
                  <a:srgbClr val="272836"/>
                </a:solidFill>
                <a:effectLst/>
                <a:uLnTx/>
                <a:uFillTx/>
                <a:latin typeface="+mj-lt"/>
                <a:ea typeface="+mn-ea"/>
                <a:cs typeface="+mn-cs"/>
              </a:rPr>
              <a:t>france</a:t>
            </a:r>
            <a:r>
              <a:rPr kumimoji="0" lang="en-US" sz="2000" b="0" i="0" u="none" strike="noStrike" kern="1200" cap="all" spc="0" normalizeH="0" baseline="0" noProof="0" dirty="0">
                <a:ln>
                  <a:noFill/>
                </a:ln>
                <a:solidFill>
                  <a:srgbClr val="272836"/>
                </a:solidFill>
                <a:effectLst/>
                <a:uLnTx/>
                <a:uFillTx/>
                <a:latin typeface="+mj-lt"/>
                <a:ea typeface="+mn-ea"/>
                <a:cs typeface="+mn-cs"/>
              </a:rPr>
              <a:t> 2023</a:t>
            </a:r>
          </a:p>
        </p:txBody>
      </p:sp>
      <p:grpSp>
        <p:nvGrpSpPr>
          <p:cNvPr id="7" name="Group 6">
            <a:extLst>
              <a:ext uri="{FF2B5EF4-FFF2-40B4-BE49-F238E27FC236}">
                <a16:creationId xmlns:a16="http://schemas.microsoft.com/office/drawing/2014/main" id="{E0099264-EA6B-4CDA-9131-A3F15210692D}"/>
              </a:ext>
              <a:ext uri="{C183D7F6-B498-43B3-948B-1728B52AA6E4}">
                <adec:decorative xmlns:adec="http://schemas.microsoft.com/office/drawing/2017/decorative" val="1"/>
              </a:ext>
            </a:extLst>
          </p:cNvPr>
          <p:cNvGrpSpPr>
            <a:grpSpLocks noChangeAspect="1"/>
          </p:cNvGrpSpPr>
          <p:nvPr/>
        </p:nvGrpSpPr>
        <p:grpSpPr>
          <a:xfrm>
            <a:off x="494759" y="622911"/>
            <a:ext cx="2231297" cy="501650"/>
            <a:chOff x="9550400" y="612775"/>
            <a:chExt cx="2231297" cy="501650"/>
          </a:xfrm>
        </p:grpSpPr>
        <p:sp>
          <p:nvSpPr>
            <p:cNvPr id="8" name="Freeform: Shape 7">
              <a:extLst>
                <a:ext uri="{FF2B5EF4-FFF2-40B4-BE49-F238E27FC236}">
                  <a16:creationId xmlns:a16="http://schemas.microsoft.com/office/drawing/2014/main" id="{CABBBAC5-910C-4062-9CAD-37308E57443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9" name="Freeform: Shape 8">
              <a:extLst>
                <a:ext uri="{FF2B5EF4-FFF2-40B4-BE49-F238E27FC236}">
                  <a16:creationId xmlns:a16="http://schemas.microsoft.com/office/drawing/2014/main" id="{8875380A-6305-4ECA-88C5-620B62EE98DB}"/>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0" name="Freeform: Shape 9">
              <a:extLst>
                <a:ext uri="{FF2B5EF4-FFF2-40B4-BE49-F238E27FC236}">
                  <a16:creationId xmlns:a16="http://schemas.microsoft.com/office/drawing/2014/main" id="{94D82BC4-3F00-4123-A1A4-FAAF34F75FB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11" name="Freeform: Shape 10">
              <a:extLst>
                <a:ext uri="{FF2B5EF4-FFF2-40B4-BE49-F238E27FC236}">
                  <a16:creationId xmlns:a16="http://schemas.microsoft.com/office/drawing/2014/main" id="{5BAAEAE9-61E6-44BD-8FD0-5BB3A00C2BF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13" name="Freeform: Shape 12">
              <a:extLst>
                <a:ext uri="{FF2B5EF4-FFF2-40B4-BE49-F238E27FC236}">
                  <a16:creationId xmlns:a16="http://schemas.microsoft.com/office/drawing/2014/main" id="{3F698702-0B98-402F-B1D6-9E0B336D0BB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15" name="object 6">
            <a:extLst>
              <a:ext uri="{FF2B5EF4-FFF2-40B4-BE49-F238E27FC236}">
                <a16:creationId xmlns:a16="http://schemas.microsoft.com/office/drawing/2014/main" id="{8249F790-5D2B-5E4A-815F-20837C4C57B7}"/>
              </a:ext>
              <a:ext uri="{C183D7F6-B498-43B3-948B-1728B52AA6E4}">
                <adec:decorative xmlns:adec="http://schemas.microsoft.com/office/drawing/2017/decorative" val="1"/>
              </a:ext>
            </a:extLst>
          </p:cNvPr>
          <p:cNvSpPr txBox="1">
            <a:spLocks/>
          </p:cNvSpPr>
          <p:nvPr/>
        </p:nvSpPr>
        <p:spPr>
          <a:xfrm>
            <a:off x="102786" y="6384075"/>
            <a:ext cx="2975941" cy="32757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7701">
              <a:lnSpc>
                <a:spcPts val="2950"/>
              </a:lnSpc>
              <a:spcBef>
                <a:spcPts val="82"/>
              </a:spcBef>
              <a:defRPr/>
            </a:pPr>
            <a:r>
              <a:rPr lang="en-GB" sz="900" cap="none" dirty="0">
                <a:solidFill>
                  <a:schemeClr val="bg1"/>
                </a:solidFill>
                <a:latin typeface="+mn-lt"/>
                <a:ea typeface="+mn-ea"/>
                <a:cs typeface="+mn-cs"/>
              </a:rPr>
              <a:t>*Capgemini, le futur que vous voulez</a:t>
            </a:r>
          </a:p>
        </p:txBody>
      </p:sp>
    </p:spTree>
    <p:extLst>
      <p:ext uri="{BB962C8B-B14F-4D97-AF65-F5344CB8AC3E}">
        <p14:creationId xmlns:p14="http://schemas.microsoft.com/office/powerpoint/2010/main" val="1576352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a:extLst>
              <a:ext uri="{FF2B5EF4-FFF2-40B4-BE49-F238E27FC236}">
                <a16:creationId xmlns:a16="http://schemas.microsoft.com/office/drawing/2014/main" id="{6CA52779-7D74-EB81-4933-BE4B6843BDA3}"/>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54744" y="0"/>
            <a:ext cx="4937256" cy="6858000"/>
          </a:xfrm>
          <a:prstGeom prst="rect">
            <a:avLst/>
          </a:prstGeom>
        </p:spPr>
      </p:pic>
      <p:sp>
        <p:nvSpPr>
          <p:cNvPr id="19" name="object 6">
            <a:extLst>
              <a:ext uri="{FF2B5EF4-FFF2-40B4-BE49-F238E27FC236}">
                <a16:creationId xmlns:a16="http://schemas.microsoft.com/office/drawing/2014/main" id="{9080E85E-59B1-3749-AA3F-89E58189A85E}"/>
              </a:ext>
            </a:extLst>
          </p:cNvPr>
          <p:cNvSpPr txBox="1">
            <a:spLocks noGrp="1"/>
          </p:cNvSpPr>
          <p:nvPr>
            <p:ph type="title" idx="4294967295"/>
          </p:nvPr>
        </p:nvSpPr>
        <p:spPr>
          <a:xfrm>
            <a:off x="405212" y="865234"/>
            <a:ext cx="6723721" cy="1805861"/>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ts val="3500"/>
              </a:lnSpc>
              <a:spcBef>
                <a:spcPts val="0"/>
              </a:spcBef>
              <a:defRPr/>
            </a:pPr>
            <a:r>
              <a:rPr lang="fr-FR" sz="3600" dirty="0">
                <a:solidFill>
                  <a:schemeClr val="accent1"/>
                </a:solidFill>
                <a:ea typeface="+mn-ea"/>
                <a:cs typeface="+mn-cs"/>
              </a:rPr>
              <a:t>... EN nous appuyant sur nos </a:t>
            </a:r>
            <a:r>
              <a:rPr lang="fr-FR" sz="3600" dirty="0" err="1">
                <a:solidFill>
                  <a:schemeClr val="accent1"/>
                </a:solidFill>
                <a:ea typeface="+mn-ea"/>
                <a:cs typeface="+mn-cs"/>
              </a:rPr>
              <a:t>EXPERTISEs</a:t>
            </a:r>
            <a:r>
              <a:rPr lang="fr-FR" sz="3600" dirty="0">
                <a:solidFill>
                  <a:schemeClr val="accent1"/>
                </a:solidFill>
                <a:ea typeface="+mn-ea"/>
                <a:cs typeface="+mn-cs"/>
              </a:rPr>
              <a:t> POUR RÉPONDRE À L'ÉVENTAIL DES BESOINS DES ENTREPRISES</a:t>
            </a:r>
            <a:endParaRPr kumimoji="0" lang="en-GB" sz="3600" i="0" u="none" strike="noStrike" kern="1200" spc="0" normalizeH="0" noProof="0" dirty="0">
              <a:ln>
                <a:noFill/>
              </a:ln>
              <a:solidFill>
                <a:schemeClr val="accent1"/>
              </a:solidFill>
              <a:effectLst/>
              <a:uLnTx/>
              <a:uFillTx/>
              <a:ea typeface="+mn-ea"/>
              <a:cs typeface="+mn-cs"/>
            </a:endParaRPr>
          </a:p>
        </p:txBody>
      </p:sp>
      <p:sp>
        <p:nvSpPr>
          <p:cNvPr id="24" name="object 23">
            <a:extLst>
              <a:ext uri="{FF2B5EF4-FFF2-40B4-BE49-F238E27FC236}">
                <a16:creationId xmlns:a16="http://schemas.microsoft.com/office/drawing/2014/main" id="{61B6D568-A0D4-0042-B9CE-A84D89CD46F5}"/>
              </a:ext>
            </a:extLst>
          </p:cNvPr>
          <p:cNvSpPr txBox="1"/>
          <p:nvPr/>
        </p:nvSpPr>
        <p:spPr>
          <a:xfrm>
            <a:off x="404813" y="3105150"/>
            <a:ext cx="2154936" cy="563330"/>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rPr>
              <a:t>STRATéGIE &amp;  TRANSFORMATION</a:t>
            </a:r>
          </a:p>
        </p:txBody>
      </p:sp>
      <p:sp>
        <p:nvSpPr>
          <p:cNvPr id="10" name="object 10"/>
          <p:cNvSpPr txBox="1"/>
          <p:nvPr/>
        </p:nvSpPr>
        <p:spPr>
          <a:xfrm>
            <a:off x="2725692" y="3105150"/>
            <a:ext cx="3959587" cy="564108"/>
          </a:xfrm>
          <a:prstGeom prst="rect">
            <a:avLst/>
          </a:prstGeom>
        </p:spPr>
        <p:txBody>
          <a:bodyPr vert="horz" wrap="square" lIns="0" tIns="10012" rIns="0" bIns="0" rtlCol="0">
            <a:spAutoFit/>
          </a:bodyPr>
          <a:lstStyle/>
          <a:p>
            <a:pPr marL="7701">
              <a:spcBef>
                <a:spcPts val="79"/>
              </a:spcBef>
            </a:pPr>
            <a:r>
              <a:rPr lang="fr-FR" sz="1200" b="1" spc="3" dirty="0">
                <a:solidFill>
                  <a:srgbClr val="272936"/>
                </a:solidFill>
                <a:latin typeface="Ubuntu Light" panose="020B0604030602030204" pitchFamily="34" charset="0"/>
                <a:cs typeface="Ubuntu Light"/>
              </a:rPr>
              <a:t>Appliquer une expertise en technologie, en science des données et design créatif pour fournir du conseil en stratégie, innovation et transformation</a:t>
            </a:r>
            <a:endParaRPr sz="1200" b="1" dirty="0">
              <a:latin typeface="Ubuntu Light" panose="020B0604030602030204" pitchFamily="34" charset="0"/>
              <a:cs typeface="Ubuntu Light"/>
            </a:endParaRPr>
          </a:p>
        </p:txBody>
      </p:sp>
      <p:sp>
        <p:nvSpPr>
          <p:cNvPr id="26" name="object 23">
            <a:extLst>
              <a:ext uri="{FF2B5EF4-FFF2-40B4-BE49-F238E27FC236}">
                <a16:creationId xmlns:a16="http://schemas.microsoft.com/office/drawing/2014/main" id="{D0759A92-CEE2-2C48-8BF8-87CA52A4A8E6}"/>
              </a:ext>
            </a:extLst>
          </p:cNvPr>
          <p:cNvSpPr txBox="1"/>
          <p:nvPr/>
        </p:nvSpPr>
        <p:spPr>
          <a:xfrm>
            <a:off x="404813" y="3828732"/>
            <a:ext cx="2154936" cy="563330"/>
          </a:xfrm>
          <a:prstGeom prst="rect">
            <a:avLst/>
          </a:prstGeom>
        </p:spPr>
        <p:txBody>
          <a:bodyPr vert="horz" wrap="square" lIns="0" tIns="9242" rIns="0" bIns="0" rtlCol="0">
            <a:spAutoFit/>
          </a:bodyPr>
          <a:lstStyle/>
          <a:p>
            <a:pPr marR="3081" defTabSz="554492">
              <a:spcBef>
                <a:spcPts val="73"/>
              </a:spcBef>
            </a:pPr>
            <a:r>
              <a:rPr lang="en-GB" spc="-6" dirty="0">
                <a:solidFill>
                  <a:srgbClr val="12ABDB"/>
                </a:solidFill>
                <a:latin typeface="+mj-lt"/>
              </a:rPr>
              <a:t>APPLICATIONS  &amp; TECHNOLOGIE</a:t>
            </a:r>
          </a:p>
        </p:txBody>
      </p:sp>
      <p:sp>
        <p:nvSpPr>
          <p:cNvPr id="11" name="object 11"/>
          <p:cNvSpPr txBox="1"/>
          <p:nvPr/>
        </p:nvSpPr>
        <p:spPr>
          <a:xfrm>
            <a:off x="2725693" y="3830274"/>
            <a:ext cx="3959585" cy="760927"/>
          </a:xfrm>
          <a:prstGeom prst="rect">
            <a:avLst/>
          </a:prstGeom>
        </p:spPr>
        <p:txBody>
          <a:bodyPr vert="horz" wrap="square" lIns="0" tIns="7316" rIns="0" bIns="0" rtlCol="0">
            <a:spAutoFit/>
          </a:bodyPr>
          <a:lstStyle/>
          <a:p>
            <a:pPr marL="7701" marR="3081">
              <a:lnSpc>
                <a:spcPct val="101800"/>
              </a:lnSpc>
              <a:spcBef>
                <a:spcPts val="58"/>
              </a:spcBef>
            </a:pPr>
            <a:r>
              <a:rPr lang="fr-FR" sz="1200" b="1" spc="-3" dirty="0">
                <a:solidFill>
                  <a:srgbClr val="272936"/>
                </a:solidFill>
                <a:latin typeface="Ubuntu Light" panose="020B0604030602030204" pitchFamily="34" charset="0"/>
                <a:cs typeface="Ubuntu Light"/>
              </a:rPr>
              <a:t>Développer, moderniser, étendre et sécuriser les environnements informatiques et numériques en utilisant les dernières technologies pour développer, optimiser et maintenir les applications</a:t>
            </a:r>
            <a:endParaRPr sz="1200" b="1" dirty="0">
              <a:latin typeface="Ubuntu Light" panose="020B0604030602030204" pitchFamily="34" charset="0"/>
              <a:cs typeface="Ubuntu Light"/>
            </a:endParaRPr>
          </a:p>
        </p:txBody>
      </p:sp>
      <p:sp>
        <p:nvSpPr>
          <p:cNvPr id="27" name="object 23">
            <a:extLst>
              <a:ext uri="{FF2B5EF4-FFF2-40B4-BE49-F238E27FC236}">
                <a16:creationId xmlns:a16="http://schemas.microsoft.com/office/drawing/2014/main" id="{34FDF272-1CD8-AE46-93C6-3ED740526B6C}"/>
              </a:ext>
            </a:extLst>
          </p:cNvPr>
          <p:cNvSpPr txBox="1"/>
          <p:nvPr/>
        </p:nvSpPr>
        <p:spPr>
          <a:xfrm>
            <a:off x="404813" y="4753701"/>
            <a:ext cx="2154936" cy="286331"/>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rPr>
              <a:t>INGénierie</a:t>
            </a:r>
          </a:p>
        </p:txBody>
      </p:sp>
      <p:sp>
        <p:nvSpPr>
          <p:cNvPr id="12" name="object 12"/>
          <p:cNvSpPr txBox="1"/>
          <p:nvPr/>
        </p:nvSpPr>
        <p:spPr>
          <a:xfrm>
            <a:off x="2725694" y="4752217"/>
            <a:ext cx="4068608" cy="760927"/>
          </a:xfrm>
          <a:prstGeom prst="rect">
            <a:avLst/>
          </a:prstGeom>
        </p:spPr>
        <p:txBody>
          <a:bodyPr vert="horz" wrap="square" lIns="0" tIns="7316" rIns="0" bIns="0" rtlCol="0">
            <a:spAutoFit/>
          </a:bodyPr>
          <a:lstStyle/>
          <a:p>
            <a:pPr marL="7701" marR="3081">
              <a:lnSpc>
                <a:spcPct val="101800"/>
              </a:lnSpc>
              <a:spcBef>
                <a:spcPts val="58"/>
              </a:spcBef>
            </a:pPr>
            <a:r>
              <a:rPr lang="fr-FR" sz="1200" b="1" spc="-3" dirty="0">
                <a:solidFill>
                  <a:srgbClr val="272936"/>
                </a:solidFill>
                <a:latin typeface="Ubuntu Light" panose="020B0604030602030204" pitchFamily="34" charset="0"/>
              </a:rPr>
              <a:t>Favoriser les synergies entre les mondes du numérique et de l'ingénierie pour aider nos clients à libérer leur potentiel de R&amp;D et à concevoir des produits, des opérations et des services intelligents à grande échelle</a:t>
            </a:r>
            <a:endParaRPr lang="en-US" sz="1200" b="1" spc="-3" dirty="0">
              <a:solidFill>
                <a:srgbClr val="272936"/>
              </a:solidFill>
              <a:latin typeface="Ubuntu Light" panose="020B0604030602030204" pitchFamily="34" charset="0"/>
            </a:endParaRPr>
          </a:p>
        </p:txBody>
      </p:sp>
      <p:sp>
        <p:nvSpPr>
          <p:cNvPr id="28" name="object 23">
            <a:extLst>
              <a:ext uri="{FF2B5EF4-FFF2-40B4-BE49-F238E27FC236}">
                <a16:creationId xmlns:a16="http://schemas.microsoft.com/office/drawing/2014/main" id="{6A75E424-791E-FA46-BEEF-3EF155309860}"/>
              </a:ext>
            </a:extLst>
          </p:cNvPr>
          <p:cNvSpPr txBox="1"/>
          <p:nvPr/>
        </p:nvSpPr>
        <p:spPr>
          <a:xfrm>
            <a:off x="404813" y="5664635"/>
            <a:ext cx="2154936" cy="286331"/>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rPr>
              <a:t>OPéRATIONS</a:t>
            </a:r>
          </a:p>
        </p:txBody>
      </p:sp>
      <p:sp>
        <p:nvSpPr>
          <p:cNvPr id="13" name="object 13"/>
          <p:cNvSpPr txBox="1"/>
          <p:nvPr/>
        </p:nvSpPr>
        <p:spPr>
          <a:xfrm>
            <a:off x="2725694" y="5674160"/>
            <a:ext cx="4283932" cy="760927"/>
          </a:xfrm>
          <a:prstGeom prst="rect">
            <a:avLst/>
          </a:prstGeom>
        </p:spPr>
        <p:txBody>
          <a:bodyPr vert="horz" wrap="square" lIns="0" tIns="7316" rIns="0" bIns="0" rtlCol="0">
            <a:spAutoFit/>
          </a:bodyPr>
          <a:lstStyle/>
          <a:p>
            <a:pPr marL="7701" marR="3081">
              <a:lnSpc>
                <a:spcPct val="101800"/>
              </a:lnSpc>
              <a:spcBef>
                <a:spcPts val="58"/>
              </a:spcBef>
            </a:pPr>
            <a:r>
              <a:rPr lang="fr-FR" sz="1200" b="1" spc="3" dirty="0">
                <a:solidFill>
                  <a:srgbClr val="272936"/>
                </a:solidFill>
                <a:latin typeface="Ubuntu Light" panose="020B0604030602030204" pitchFamily="34" charset="0"/>
              </a:rPr>
              <a:t>Offrir une plus grande efficacité et une excellence opérationnelle et technologique grâce à l'externalisation des processus métier et aux services gérés d'applications hébergées dans des centres de données ou dans le cloud</a:t>
            </a:r>
            <a:endParaRPr sz="1200" b="1" spc="3" dirty="0">
              <a:solidFill>
                <a:srgbClr val="272936"/>
              </a:solidFill>
              <a:latin typeface="Ubuntu Light" panose="020B0604030602030204" pitchFamily="34" charset="0"/>
            </a:endParaRPr>
          </a:p>
        </p:txBody>
      </p:sp>
      <p:grpSp>
        <p:nvGrpSpPr>
          <p:cNvPr id="16" name="Groupe 1">
            <a:extLst>
              <a:ext uri="{FF2B5EF4-FFF2-40B4-BE49-F238E27FC236}">
                <a16:creationId xmlns:a16="http://schemas.microsoft.com/office/drawing/2014/main" id="{DB0EA4F6-C362-8647-9E10-BFDE0D09C67B}"/>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7" name="Freeform 13">
              <a:extLst>
                <a:ext uri="{FF2B5EF4-FFF2-40B4-BE49-F238E27FC236}">
                  <a16:creationId xmlns:a16="http://schemas.microsoft.com/office/drawing/2014/main" id="{0AAE68AC-6B9A-6845-854D-C6FB9FDF2524}"/>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a:extLst>
                <a:ext uri="{FF2B5EF4-FFF2-40B4-BE49-F238E27FC236}">
                  <a16:creationId xmlns:a16="http://schemas.microsoft.com/office/drawing/2014/main" id="{0F656130-4D48-C940-82A0-1A63EF0A1F34}"/>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4" name="Rectangle 27">
            <a:extLst>
              <a:ext uri="{FF2B5EF4-FFF2-40B4-BE49-F238E27FC236}">
                <a16:creationId xmlns:a16="http://schemas.microsoft.com/office/drawing/2014/main" id="{5689A8E6-B7C0-B244-A74E-2FEF4B95A149}"/>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20" name="Rectangle 43">
            <a:extLst>
              <a:ext uri="{FF2B5EF4-FFF2-40B4-BE49-F238E27FC236}">
                <a16:creationId xmlns:a16="http://schemas.microsoft.com/office/drawing/2014/main" id="{B32E3528-708B-4A08-8F4E-476EDE20F5DD}"/>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10</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7917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F916D9-2FF9-4995-8B9E-4C506DBE1973}"/>
              </a:ext>
              <a:ext uri="{C183D7F6-B498-43B3-948B-1728B52AA6E4}">
                <adec:decorative xmlns:adec="http://schemas.microsoft.com/office/drawing/2017/decorative" val="1"/>
              </a:ext>
            </a:extLst>
          </p:cNvPr>
          <p:cNvGrpSpPr/>
          <p:nvPr/>
        </p:nvGrpSpPr>
        <p:grpSpPr>
          <a:xfrm>
            <a:off x="0" y="0"/>
            <a:ext cx="12192000" cy="2871670"/>
            <a:chOff x="0" y="0"/>
            <a:chExt cx="12192000" cy="2871670"/>
          </a:xfrm>
        </p:grpSpPr>
        <p:pic>
          <p:nvPicPr>
            <p:cNvPr id="43" name="Picture 42">
              <a:extLst>
                <a:ext uri="{FF2B5EF4-FFF2-40B4-BE49-F238E27FC236}">
                  <a16:creationId xmlns:a16="http://schemas.microsoft.com/office/drawing/2014/main" id="{C44467B4-E7C5-7746-B436-02B8E9E30D61}"/>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2871670"/>
            </a:xfrm>
            <a:prstGeom prst="rect">
              <a:avLst/>
            </a:prstGeom>
          </p:spPr>
        </p:pic>
        <p:pic>
          <p:nvPicPr>
            <p:cNvPr id="9" name="Picture 8">
              <a:extLst>
                <a:ext uri="{FF2B5EF4-FFF2-40B4-BE49-F238E27FC236}">
                  <a16:creationId xmlns:a16="http://schemas.microsoft.com/office/drawing/2014/main" id="{8AC903CE-6DEC-A049-8DBB-12B2273FC99B}"/>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31"/>
            <a:stretch/>
          </p:blipFill>
          <p:spPr>
            <a:xfrm>
              <a:off x="2621435" y="0"/>
              <a:ext cx="9480550" cy="2871670"/>
            </a:xfrm>
            <a:prstGeom prst="rect">
              <a:avLst/>
            </a:prstGeom>
          </p:spPr>
        </p:pic>
      </p:grpSp>
      <p:sp>
        <p:nvSpPr>
          <p:cNvPr id="42" name="object 6">
            <a:extLst>
              <a:ext uri="{FF2B5EF4-FFF2-40B4-BE49-F238E27FC236}">
                <a16:creationId xmlns:a16="http://schemas.microsoft.com/office/drawing/2014/main" id="{7457EFCA-BAA3-AC4D-9449-C2133E287B0D}"/>
              </a:ext>
            </a:extLst>
          </p:cNvPr>
          <p:cNvSpPr txBox="1">
            <a:spLocks noGrp="1"/>
          </p:cNvSpPr>
          <p:nvPr>
            <p:ph type="title" idx="4294967295"/>
          </p:nvPr>
        </p:nvSpPr>
        <p:spPr>
          <a:xfrm>
            <a:off x="275803" y="508441"/>
            <a:ext cx="6150457" cy="134009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chemeClr val="bg1"/>
                </a:solidFill>
                <a:ea typeface="+mn-ea"/>
                <a:cs typeface="+mn-cs"/>
              </a:rPr>
              <a:t>NOUS NOUS CONCENTRONS SUR VOS priorités pour Créer DE la VALEUR</a:t>
            </a:r>
            <a:endParaRPr kumimoji="0" lang="en-GB" sz="3600" i="0" u="none" strike="noStrike" kern="1200" spc="0" normalizeH="0" noProof="0" dirty="0">
              <a:ln>
                <a:noFill/>
              </a:ln>
              <a:solidFill>
                <a:schemeClr val="bg1"/>
              </a:solidFill>
              <a:effectLst/>
              <a:uLnTx/>
              <a:uFillTx/>
              <a:ea typeface="+mn-ea"/>
              <a:cs typeface="+mn-cs"/>
            </a:endParaRPr>
          </a:p>
        </p:txBody>
      </p:sp>
      <p:sp>
        <p:nvSpPr>
          <p:cNvPr id="35" name="object 23">
            <a:extLst>
              <a:ext uri="{FF2B5EF4-FFF2-40B4-BE49-F238E27FC236}">
                <a16:creationId xmlns:a16="http://schemas.microsoft.com/office/drawing/2014/main" id="{3B40F312-EB64-0E44-B2B9-798A58F7752C}"/>
              </a:ext>
            </a:extLst>
          </p:cNvPr>
          <p:cNvSpPr txBox="1"/>
          <p:nvPr/>
        </p:nvSpPr>
        <p:spPr>
          <a:xfrm>
            <a:off x="412672" y="3356992"/>
            <a:ext cx="2154936" cy="286331"/>
          </a:xfrm>
          <a:prstGeom prst="rect">
            <a:avLst/>
          </a:prstGeom>
        </p:spPr>
        <p:txBody>
          <a:bodyPr vert="horz" wrap="square" lIns="0" tIns="9242" rIns="0" bIns="0" rtlCol="0">
            <a:spAutoFit/>
          </a:bodyPr>
          <a:lstStyle/>
          <a:p>
            <a:pPr marR="3081" defTabSz="554492">
              <a:spcBef>
                <a:spcPts val="73"/>
              </a:spcBef>
            </a:pPr>
            <a:r>
              <a:rPr lang="en-GB" spc="-6" dirty="0">
                <a:solidFill>
                  <a:srgbClr val="12ABDB"/>
                </a:solidFill>
                <a:latin typeface="+mj-lt"/>
                <a:cs typeface="Ubuntu"/>
              </a:rPr>
              <a:t>CUSTOMER </a:t>
            </a:r>
            <a:r>
              <a:rPr lang="en-GB" dirty="0">
                <a:solidFill>
                  <a:srgbClr val="12ABDB"/>
                </a:solidFill>
                <a:latin typeface="+mj-lt"/>
                <a:cs typeface="Ubuntu"/>
              </a:rPr>
              <a:t>FIRST</a:t>
            </a:r>
            <a:endParaRPr lang="en-GB" dirty="0">
              <a:solidFill>
                <a:prstClr val="black"/>
              </a:solidFill>
              <a:latin typeface="+mj-lt"/>
              <a:cs typeface="Ubuntu"/>
            </a:endParaRPr>
          </a:p>
        </p:txBody>
      </p:sp>
      <p:sp>
        <p:nvSpPr>
          <p:cNvPr id="38" name="object 26">
            <a:extLst>
              <a:ext uri="{FF2B5EF4-FFF2-40B4-BE49-F238E27FC236}">
                <a16:creationId xmlns:a16="http://schemas.microsoft.com/office/drawing/2014/main" id="{BF1150AA-6BB0-C943-B543-1BE0E748D521}"/>
              </a:ext>
            </a:extLst>
          </p:cNvPr>
          <p:cNvSpPr txBox="1"/>
          <p:nvPr/>
        </p:nvSpPr>
        <p:spPr>
          <a:xfrm>
            <a:off x="404813" y="3861048"/>
            <a:ext cx="3096000" cy="753489"/>
          </a:xfrm>
          <a:prstGeom prst="rect">
            <a:avLst/>
          </a:prstGeom>
        </p:spPr>
        <p:txBody>
          <a:bodyPr vert="horz" wrap="square" lIns="0" tIns="7316" rIns="0" bIns="0" rtlCol="0">
            <a:spAutoFit/>
          </a:bodyPr>
          <a:lstStyle/>
          <a:p>
            <a:pPr marL="7701" marR="3081" defTabSz="554492">
              <a:lnSpc>
                <a:spcPct val="101000"/>
              </a:lnSpc>
              <a:spcBef>
                <a:spcPts val="58"/>
              </a:spcBef>
            </a:pPr>
            <a:r>
              <a:rPr lang="fr-FR" sz="1200" b="1" spc="-9" dirty="0">
                <a:solidFill>
                  <a:srgbClr val="272936"/>
                </a:solidFill>
                <a:latin typeface="Ubuntu Light" panose="020B0604030602030204" pitchFamily="34" charset="0"/>
                <a:cs typeface="Ubuntu Light"/>
              </a:rPr>
              <a:t>Aider nos clients à offrir des expériences personnalisées exceptionnelles et à réinventer en permanence leurs activités et leurs offres</a:t>
            </a:r>
            <a:endParaRPr sz="1200" b="1" dirty="0">
              <a:solidFill>
                <a:prstClr val="black"/>
              </a:solidFill>
              <a:latin typeface="Ubuntu Light" panose="020B0604030602030204" pitchFamily="34" charset="0"/>
              <a:cs typeface="Ubuntu Light"/>
            </a:endParaRPr>
          </a:p>
        </p:txBody>
      </p:sp>
      <p:sp>
        <p:nvSpPr>
          <p:cNvPr id="36" name="object 24">
            <a:extLst>
              <a:ext uri="{FF2B5EF4-FFF2-40B4-BE49-F238E27FC236}">
                <a16:creationId xmlns:a16="http://schemas.microsoft.com/office/drawing/2014/main" id="{BBBDE6FB-F283-4A40-8391-55E5F435806B}"/>
              </a:ext>
            </a:extLst>
          </p:cNvPr>
          <p:cNvSpPr txBox="1"/>
          <p:nvPr/>
        </p:nvSpPr>
        <p:spPr>
          <a:xfrm>
            <a:off x="4127613" y="3356992"/>
            <a:ext cx="2798983" cy="263933"/>
          </a:xfrm>
          <a:prstGeom prst="rect">
            <a:avLst/>
          </a:prstGeom>
        </p:spPr>
        <p:txBody>
          <a:bodyPr vert="horz" wrap="square" lIns="0" tIns="7316" rIns="0" bIns="0" rtlCol="0">
            <a:spAutoFit/>
          </a:bodyPr>
          <a:lstStyle/>
          <a:p>
            <a:pPr marL="7316" marR="3081" defTabSz="554492">
              <a:lnSpc>
                <a:spcPct val="101000"/>
              </a:lnSpc>
              <a:spcBef>
                <a:spcPts val="58"/>
              </a:spcBef>
            </a:pPr>
            <a:r>
              <a:rPr lang="en-GB" spc="-3" dirty="0">
                <a:solidFill>
                  <a:srgbClr val="12ABDB"/>
                </a:solidFill>
                <a:latin typeface="+mj-lt"/>
                <a:cs typeface="Ubuntu"/>
              </a:rPr>
              <a:t>IN</a:t>
            </a:r>
            <a:r>
              <a:rPr lang="en-GB" spc="-18" dirty="0">
                <a:solidFill>
                  <a:srgbClr val="12ABDB"/>
                </a:solidFill>
                <a:latin typeface="+mj-lt"/>
                <a:cs typeface="Ubuntu"/>
              </a:rPr>
              <a:t>T</a:t>
            </a:r>
            <a:r>
              <a:rPr lang="en-GB" spc="-6" dirty="0">
                <a:solidFill>
                  <a:srgbClr val="12ABDB"/>
                </a:solidFill>
                <a:latin typeface="+mj-lt"/>
                <a:cs typeface="Ubuntu"/>
              </a:rPr>
              <a:t>EL</a:t>
            </a:r>
            <a:r>
              <a:rPr lang="en-GB" spc="-3" dirty="0">
                <a:solidFill>
                  <a:srgbClr val="12ABDB"/>
                </a:solidFill>
                <a:latin typeface="+mj-lt"/>
                <a:cs typeface="Ubuntu"/>
              </a:rPr>
              <a:t>L</a:t>
            </a:r>
            <a:r>
              <a:rPr lang="en-GB" spc="-12" dirty="0">
                <a:solidFill>
                  <a:srgbClr val="12ABDB"/>
                </a:solidFill>
                <a:latin typeface="+mj-lt"/>
                <a:cs typeface="Ubuntu"/>
              </a:rPr>
              <a:t>I</a:t>
            </a:r>
            <a:r>
              <a:rPr lang="en-GB" spc="-3" dirty="0">
                <a:solidFill>
                  <a:srgbClr val="12ABDB"/>
                </a:solidFill>
                <a:latin typeface="+mj-lt"/>
                <a:cs typeface="Ubuntu"/>
              </a:rPr>
              <a:t>G</a:t>
            </a:r>
            <a:r>
              <a:rPr lang="en-GB" dirty="0">
                <a:solidFill>
                  <a:srgbClr val="12ABDB"/>
                </a:solidFill>
                <a:latin typeface="+mj-lt"/>
                <a:cs typeface="Ubuntu"/>
              </a:rPr>
              <a:t>E</a:t>
            </a:r>
            <a:r>
              <a:rPr lang="en-GB" spc="-3" dirty="0">
                <a:solidFill>
                  <a:srgbClr val="12ABDB"/>
                </a:solidFill>
                <a:latin typeface="+mj-lt"/>
                <a:cs typeface="Ubuntu"/>
              </a:rPr>
              <a:t>N</a:t>
            </a:r>
            <a:r>
              <a:rPr lang="en-GB" spc="3" dirty="0">
                <a:solidFill>
                  <a:srgbClr val="12ABDB"/>
                </a:solidFill>
                <a:latin typeface="+mj-lt"/>
                <a:cs typeface="Ubuntu"/>
              </a:rPr>
              <a:t>T </a:t>
            </a:r>
            <a:r>
              <a:rPr lang="en-GB" dirty="0">
                <a:solidFill>
                  <a:srgbClr val="12ABDB"/>
                </a:solidFill>
                <a:latin typeface="+mj-lt"/>
                <a:cs typeface="Ubuntu"/>
              </a:rPr>
              <a:t>INDU</a:t>
            </a:r>
            <a:r>
              <a:rPr lang="en-GB" spc="-3" dirty="0">
                <a:solidFill>
                  <a:srgbClr val="12ABDB"/>
                </a:solidFill>
                <a:latin typeface="+mj-lt"/>
                <a:cs typeface="Ubuntu"/>
              </a:rPr>
              <a:t>S</a:t>
            </a:r>
            <a:r>
              <a:rPr lang="en-GB" dirty="0">
                <a:solidFill>
                  <a:srgbClr val="12ABDB"/>
                </a:solidFill>
                <a:latin typeface="+mj-lt"/>
                <a:cs typeface="Ubuntu"/>
              </a:rPr>
              <a:t>T</a:t>
            </a:r>
            <a:r>
              <a:rPr lang="en-GB" spc="45" dirty="0">
                <a:solidFill>
                  <a:srgbClr val="12ABDB"/>
                </a:solidFill>
                <a:latin typeface="+mj-lt"/>
                <a:cs typeface="Ubuntu"/>
              </a:rPr>
              <a:t>R</a:t>
            </a:r>
            <a:r>
              <a:rPr lang="en-GB" spc="6" dirty="0">
                <a:solidFill>
                  <a:srgbClr val="12ABDB"/>
                </a:solidFill>
                <a:latin typeface="+mj-lt"/>
                <a:cs typeface="Ubuntu"/>
              </a:rPr>
              <a:t>Y</a:t>
            </a:r>
            <a:endParaRPr lang="en-GB" dirty="0">
              <a:solidFill>
                <a:prstClr val="black"/>
              </a:solidFill>
              <a:latin typeface="+mj-lt"/>
              <a:cs typeface="Ubuntu"/>
            </a:endParaRPr>
          </a:p>
        </p:txBody>
      </p:sp>
      <p:sp>
        <p:nvSpPr>
          <p:cNvPr id="39" name="object 27">
            <a:extLst>
              <a:ext uri="{FF2B5EF4-FFF2-40B4-BE49-F238E27FC236}">
                <a16:creationId xmlns:a16="http://schemas.microsoft.com/office/drawing/2014/main" id="{33941F79-69A7-354C-A076-BFD43E51156D}"/>
              </a:ext>
            </a:extLst>
          </p:cNvPr>
          <p:cNvSpPr txBox="1"/>
          <p:nvPr/>
        </p:nvSpPr>
        <p:spPr>
          <a:xfrm>
            <a:off x="4131970" y="3861048"/>
            <a:ext cx="3278473" cy="753489"/>
          </a:xfrm>
          <a:prstGeom prst="rect">
            <a:avLst/>
          </a:prstGeom>
        </p:spPr>
        <p:txBody>
          <a:bodyPr vert="horz" wrap="square" lIns="0" tIns="7316" rIns="0" bIns="0" rtlCol="0">
            <a:spAutoFit/>
          </a:bodyPr>
          <a:lstStyle/>
          <a:p>
            <a:pPr marL="7701" marR="3081" defTabSz="554492">
              <a:lnSpc>
                <a:spcPct val="101000"/>
              </a:lnSpc>
              <a:spcBef>
                <a:spcPts val="58"/>
              </a:spcBef>
            </a:pPr>
            <a:r>
              <a:rPr lang="fr-FR" sz="1200" b="1" spc="-6" dirty="0">
                <a:solidFill>
                  <a:srgbClr val="272936"/>
                </a:solidFill>
                <a:latin typeface="Ubuntu Light" panose="020B0604030602030204" pitchFamily="34" charset="0"/>
                <a:cs typeface="Ubuntu Light"/>
              </a:rPr>
              <a:t>Exploiter le potentiel de la technologie et des données pour transformer et numériser les produits, les opérations industrielles et les services connectés dans tous les secteurs</a:t>
            </a:r>
            <a:endParaRPr sz="1200" b="1" dirty="0">
              <a:solidFill>
                <a:prstClr val="black"/>
              </a:solidFill>
              <a:latin typeface="Ubuntu Light" panose="020B0604030602030204" pitchFamily="34" charset="0"/>
              <a:cs typeface="Ubuntu Light"/>
            </a:endParaRPr>
          </a:p>
        </p:txBody>
      </p:sp>
      <p:sp>
        <p:nvSpPr>
          <p:cNvPr id="37" name="object 25">
            <a:extLst>
              <a:ext uri="{FF2B5EF4-FFF2-40B4-BE49-F238E27FC236}">
                <a16:creationId xmlns:a16="http://schemas.microsoft.com/office/drawing/2014/main" id="{33DAB2DC-5308-2E46-9274-46D95FD232D7}"/>
              </a:ext>
            </a:extLst>
          </p:cNvPr>
          <p:cNvSpPr txBox="1"/>
          <p:nvPr/>
        </p:nvSpPr>
        <p:spPr>
          <a:xfrm>
            <a:off x="7912626" y="3356992"/>
            <a:ext cx="3872006" cy="263933"/>
          </a:xfrm>
          <a:prstGeom prst="rect">
            <a:avLst/>
          </a:prstGeom>
        </p:spPr>
        <p:txBody>
          <a:bodyPr vert="horz" wrap="square" lIns="0" tIns="7316" rIns="0" bIns="0" rtlCol="0">
            <a:spAutoFit/>
          </a:bodyPr>
          <a:lstStyle/>
          <a:p>
            <a:pPr marL="7701" marR="3081" defTabSz="554492">
              <a:lnSpc>
                <a:spcPct val="101000"/>
              </a:lnSpc>
              <a:spcBef>
                <a:spcPts val="58"/>
              </a:spcBef>
            </a:pPr>
            <a:r>
              <a:rPr lang="en-GB" spc="9" dirty="0">
                <a:solidFill>
                  <a:srgbClr val="12ABDB"/>
                </a:solidFill>
                <a:latin typeface="+mj-lt"/>
                <a:cs typeface="Ubuntu"/>
              </a:rPr>
              <a:t>E</a:t>
            </a:r>
            <a:r>
              <a:rPr lang="en-GB" spc="-3" dirty="0">
                <a:solidFill>
                  <a:srgbClr val="12ABDB"/>
                </a:solidFill>
                <a:latin typeface="+mj-lt"/>
                <a:cs typeface="Ubuntu"/>
              </a:rPr>
              <a:t>N</a:t>
            </a:r>
            <a:r>
              <a:rPr lang="en-GB" spc="-18" dirty="0">
                <a:solidFill>
                  <a:srgbClr val="12ABDB"/>
                </a:solidFill>
                <a:latin typeface="+mj-lt"/>
                <a:cs typeface="Ubuntu"/>
              </a:rPr>
              <a:t>T</a:t>
            </a:r>
            <a:r>
              <a:rPr lang="en-GB" dirty="0">
                <a:solidFill>
                  <a:srgbClr val="12ABDB"/>
                </a:solidFill>
                <a:latin typeface="+mj-lt"/>
                <a:cs typeface="Ubuntu"/>
              </a:rPr>
              <a:t>ERPR</a:t>
            </a:r>
            <a:r>
              <a:rPr lang="en-GB" spc="-3" dirty="0">
                <a:solidFill>
                  <a:srgbClr val="12ABDB"/>
                </a:solidFill>
                <a:latin typeface="+mj-lt"/>
                <a:cs typeface="Ubuntu"/>
              </a:rPr>
              <a:t>I</a:t>
            </a:r>
            <a:r>
              <a:rPr lang="en-GB" spc="-6" dirty="0">
                <a:solidFill>
                  <a:srgbClr val="12ABDB"/>
                </a:solidFill>
                <a:latin typeface="+mj-lt"/>
                <a:cs typeface="Ubuntu"/>
              </a:rPr>
              <a:t>S</a:t>
            </a:r>
            <a:r>
              <a:rPr lang="en-GB" spc="3" dirty="0">
                <a:solidFill>
                  <a:srgbClr val="12ABDB"/>
                </a:solidFill>
                <a:latin typeface="+mj-lt"/>
                <a:cs typeface="Ubuntu"/>
              </a:rPr>
              <a:t>E MA</a:t>
            </a:r>
            <a:r>
              <a:rPr lang="en-GB" spc="-3" dirty="0">
                <a:solidFill>
                  <a:srgbClr val="12ABDB"/>
                </a:solidFill>
                <a:latin typeface="+mj-lt"/>
                <a:cs typeface="Ubuntu"/>
              </a:rPr>
              <a:t>NAG</a:t>
            </a:r>
            <a:r>
              <a:rPr lang="en-GB" dirty="0">
                <a:solidFill>
                  <a:srgbClr val="12ABDB"/>
                </a:solidFill>
                <a:latin typeface="+mj-lt"/>
                <a:cs typeface="Ubuntu"/>
              </a:rPr>
              <a:t>E</a:t>
            </a:r>
            <a:r>
              <a:rPr lang="en-GB" spc="3" dirty="0">
                <a:solidFill>
                  <a:srgbClr val="12ABDB"/>
                </a:solidFill>
                <a:latin typeface="+mj-lt"/>
                <a:cs typeface="Ubuntu"/>
              </a:rPr>
              <a:t>M</a:t>
            </a:r>
            <a:r>
              <a:rPr lang="en-GB" dirty="0">
                <a:solidFill>
                  <a:srgbClr val="12ABDB"/>
                </a:solidFill>
                <a:latin typeface="+mj-lt"/>
                <a:cs typeface="Ubuntu"/>
              </a:rPr>
              <a:t>E</a:t>
            </a:r>
            <a:r>
              <a:rPr lang="en-GB" spc="-3" dirty="0">
                <a:solidFill>
                  <a:srgbClr val="12ABDB"/>
                </a:solidFill>
                <a:latin typeface="+mj-lt"/>
                <a:cs typeface="Ubuntu"/>
              </a:rPr>
              <a:t>N</a:t>
            </a:r>
            <a:r>
              <a:rPr lang="en-GB" spc="6" dirty="0">
                <a:solidFill>
                  <a:srgbClr val="12ABDB"/>
                </a:solidFill>
                <a:latin typeface="+mj-lt"/>
                <a:cs typeface="Ubuntu"/>
              </a:rPr>
              <a:t>T</a:t>
            </a:r>
            <a:endParaRPr lang="en-GB" dirty="0">
              <a:solidFill>
                <a:prstClr val="black"/>
              </a:solidFill>
              <a:latin typeface="+mj-lt"/>
              <a:cs typeface="Ubuntu"/>
            </a:endParaRPr>
          </a:p>
        </p:txBody>
      </p:sp>
      <p:sp>
        <p:nvSpPr>
          <p:cNvPr id="40" name="object 28">
            <a:extLst>
              <a:ext uri="{FF2B5EF4-FFF2-40B4-BE49-F238E27FC236}">
                <a16:creationId xmlns:a16="http://schemas.microsoft.com/office/drawing/2014/main" id="{DF814BC1-8778-864F-A031-7858C7EB8C91}"/>
              </a:ext>
            </a:extLst>
          </p:cNvPr>
          <p:cNvSpPr txBox="1"/>
          <p:nvPr/>
        </p:nvSpPr>
        <p:spPr>
          <a:xfrm>
            <a:off x="7920995" y="3861048"/>
            <a:ext cx="3879666" cy="751630"/>
          </a:xfrm>
          <a:prstGeom prst="rect">
            <a:avLst/>
          </a:prstGeom>
        </p:spPr>
        <p:txBody>
          <a:bodyPr vert="horz" wrap="square" lIns="0" tIns="7316" rIns="0" bIns="0" rtlCol="0">
            <a:spAutoFit/>
          </a:bodyPr>
          <a:lstStyle/>
          <a:p>
            <a:pPr marL="7701" marR="523302" defTabSz="554492">
              <a:lnSpc>
                <a:spcPct val="101000"/>
              </a:lnSpc>
              <a:spcBef>
                <a:spcPts val="58"/>
              </a:spcBef>
            </a:pPr>
            <a:r>
              <a:rPr lang="fr-FR" sz="1200" b="1" spc="-9" dirty="0">
                <a:solidFill>
                  <a:srgbClr val="272936"/>
                </a:solidFill>
                <a:latin typeface="Ubuntu Light" panose="020B0604030602030204" pitchFamily="34" charset="0"/>
                <a:cs typeface="Ubuntu Light"/>
              </a:rPr>
              <a:t>Fournir, transformer et gérer les opérations numériques, les processus métier et les applications d'entreprise pour une plus grande agilité et efficacité opérationnelle</a:t>
            </a:r>
            <a:endParaRPr sz="1200" b="1" dirty="0">
              <a:solidFill>
                <a:prstClr val="black"/>
              </a:solidFill>
              <a:latin typeface="Ubuntu Light" panose="020B0604030602030204" pitchFamily="34" charset="0"/>
              <a:cs typeface="Ubuntu Light"/>
            </a:endParaRPr>
          </a:p>
        </p:txBody>
      </p:sp>
      <p:sp>
        <p:nvSpPr>
          <p:cNvPr id="71" name="object 4">
            <a:extLst>
              <a:ext uri="{FF2B5EF4-FFF2-40B4-BE49-F238E27FC236}">
                <a16:creationId xmlns:a16="http://schemas.microsoft.com/office/drawing/2014/main" id="{E3091B0A-524F-494B-9396-C011D3A40EAC}"/>
              </a:ext>
              <a:ext uri="{C183D7F6-B498-43B3-948B-1728B52AA6E4}">
                <adec:decorative xmlns:adec="http://schemas.microsoft.com/office/drawing/2017/decorative" val="1"/>
              </a:ext>
            </a:extLst>
          </p:cNvPr>
          <p:cNvSpPr/>
          <p:nvPr/>
        </p:nvSpPr>
        <p:spPr>
          <a:xfrm>
            <a:off x="0" y="5239696"/>
            <a:ext cx="12191752" cy="1618304"/>
          </a:xfrm>
          <a:custGeom>
            <a:avLst/>
            <a:gdLst/>
            <a:ahLst/>
            <a:cxnLst/>
            <a:rect l="l" t="t" r="r" b="b"/>
            <a:pathLst>
              <a:path w="3989705" h="4806315">
                <a:moveTo>
                  <a:pt x="3989407" y="0"/>
                </a:moveTo>
                <a:lnTo>
                  <a:pt x="0" y="0"/>
                </a:lnTo>
                <a:lnTo>
                  <a:pt x="0" y="4806136"/>
                </a:lnTo>
                <a:lnTo>
                  <a:pt x="3989407" y="4806136"/>
                </a:lnTo>
                <a:lnTo>
                  <a:pt x="3989407" y="0"/>
                </a:lnTo>
                <a:close/>
              </a:path>
            </a:pathLst>
          </a:custGeom>
          <a:solidFill>
            <a:schemeClr val="accent1"/>
          </a:solidFill>
        </p:spPr>
        <p:txBody>
          <a:bodyPr wrap="square" lIns="0" tIns="0" rIns="0" bIns="0" rtlCol="0"/>
          <a:lstStyle/>
          <a:p>
            <a:pPr defTabSz="554492"/>
            <a:endParaRPr sz="1200" dirty="0">
              <a:solidFill>
                <a:prstClr val="black"/>
              </a:solidFill>
              <a:latin typeface="Calibri"/>
            </a:endParaRPr>
          </a:p>
        </p:txBody>
      </p:sp>
      <p:sp>
        <p:nvSpPr>
          <p:cNvPr id="65" name="Rectangle 64">
            <a:extLst>
              <a:ext uri="{FF2B5EF4-FFF2-40B4-BE49-F238E27FC236}">
                <a16:creationId xmlns:a16="http://schemas.microsoft.com/office/drawing/2014/main" id="{B74F453B-FED7-BE42-B6D3-35B075B1D15C}"/>
              </a:ext>
            </a:extLst>
          </p:cNvPr>
          <p:cNvSpPr/>
          <p:nvPr/>
        </p:nvSpPr>
        <p:spPr>
          <a:xfrm>
            <a:off x="497348" y="5410179"/>
            <a:ext cx="506164" cy="461665"/>
          </a:xfrm>
          <a:prstGeom prst="rect">
            <a:avLst/>
          </a:prstGeom>
        </p:spPr>
        <p:txBody>
          <a:bodyPr wrap="none">
            <a:spAutoFit/>
          </a:bodyPr>
          <a:lstStyle/>
          <a:p>
            <a:pPr marL="7701" defTabSz="554492">
              <a:spcBef>
                <a:spcPts val="667"/>
              </a:spcBef>
              <a:defRPr/>
            </a:pPr>
            <a:r>
              <a:rPr lang="en-PL" sz="2400" spc="-139" dirty="0">
                <a:solidFill>
                  <a:schemeClr val="bg1"/>
                </a:solidFill>
                <a:latin typeface="Ubuntu" panose="020B0504030602030204" pitchFamily="34" charset="0"/>
                <a:cs typeface="Ubuntu Light"/>
              </a:rPr>
              <a:t>20</a:t>
            </a:r>
            <a:endParaRPr lang="en-PL" sz="2400" dirty="0">
              <a:solidFill>
                <a:schemeClr val="bg1"/>
              </a:solidFill>
              <a:latin typeface="Ubuntu" panose="020B0504030602030204" pitchFamily="34" charset="0"/>
              <a:cs typeface="Ubuntu Light"/>
            </a:endParaRPr>
          </a:p>
        </p:txBody>
      </p:sp>
      <p:sp>
        <p:nvSpPr>
          <p:cNvPr id="59" name="object 22">
            <a:extLst>
              <a:ext uri="{FF2B5EF4-FFF2-40B4-BE49-F238E27FC236}">
                <a16:creationId xmlns:a16="http://schemas.microsoft.com/office/drawing/2014/main" id="{A6E91782-43BE-9B49-AD58-B4017E9E79F7}"/>
              </a:ext>
            </a:extLst>
          </p:cNvPr>
          <p:cNvSpPr txBox="1"/>
          <p:nvPr/>
        </p:nvSpPr>
        <p:spPr>
          <a:xfrm>
            <a:off x="566801" y="5783051"/>
            <a:ext cx="1728192" cy="487959"/>
          </a:xfrm>
          <a:prstGeom prst="rect">
            <a:avLst/>
          </a:prstGeom>
        </p:spPr>
        <p:txBody>
          <a:bodyPr vert="horz" wrap="square" lIns="0" tIns="84714" rIns="0" bIns="0" rtlCol="0">
            <a:spAutoFit/>
          </a:bodyPr>
          <a:lstStyle/>
          <a:p>
            <a:pPr marL="7701" marR="3081" defTabSz="554492">
              <a:lnSpc>
                <a:spcPct val="101800"/>
              </a:lnSpc>
              <a:spcBef>
                <a:spcPts val="154"/>
              </a:spcBef>
              <a:defRPr/>
            </a:pPr>
            <a:r>
              <a:rPr lang="en-GB" sz="1200" spc="3" dirty="0">
                <a:solidFill>
                  <a:schemeClr val="bg1"/>
                </a:solidFill>
                <a:latin typeface="Ubuntu Light" panose="020B0604030602030204" pitchFamily="34" charset="0"/>
                <a:cs typeface="Ubuntu Light"/>
              </a:rPr>
              <a:t>centres </a:t>
            </a:r>
            <a:r>
              <a:rPr lang="en-GB" sz="1200" spc="3" dirty="0" err="1">
                <a:solidFill>
                  <a:schemeClr val="bg1"/>
                </a:solidFill>
                <a:latin typeface="Ubuntu Light" panose="020B0604030602030204" pitchFamily="34" charset="0"/>
                <a:cs typeface="Ubuntu Light"/>
              </a:rPr>
              <a:t>d’excellence</a:t>
            </a:r>
            <a:endParaRPr lang="en-GB" sz="1200" spc="3" dirty="0">
              <a:solidFill>
                <a:schemeClr val="bg1"/>
              </a:solidFill>
              <a:latin typeface="Ubuntu Light" panose="020B0604030602030204" pitchFamily="34" charset="0"/>
              <a:cs typeface="Ubuntu Light"/>
            </a:endParaRPr>
          </a:p>
          <a:p>
            <a:pPr marL="7701" marR="3081" defTabSz="554492">
              <a:lnSpc>
                <a:spcPct val="101800"/>
              </a:lnSpc>
              <a:spcBef>
                <a:spcPts val="154"/>
              </a:spcBef>
              <a:defRPr/>
            </a:pPr>
            <a:r>
              <a:rPr lang="en-GB" sz="1200" spc="3" dirty="0">
                <a:solidFill>
                  <a:schemeClr val="bg1"/>
                </a:solidFill>
                <a:latin typeface="Ubuntu Light" panose="020B0604030602030204" pitchFamily="34" charset="0"/>
                <a:cs typeface="Ubuntu Light"/>
              </a:rPr>
              <a:t>customer-first</a:t>
            </a:r>
          </a:p>
        </p:txBody>
      </p:sp>
      <p:sp>
        <p:nvSpPr>
          <p:cNvPr id="81" name="Rectangle 80">
            <a:extLst>
              <a:ext uri="{FF2B5EF4-FFF2-40B4-BE49-F238E27FC236}">
                <a16:creationId xmlns:a16="http://schemas.microsoft.com/office/drawing/2014/main" id="{59563595-3C2F-6440-AD4B-EC43A49E5B4B}"/>
              </a:ext>
            </a:extLst>
          </p:cNvPr>
          <p:cNvSpPr/>
          <p:nvPr/>
        </p:nvSpPr>
        <p:spPr>
          <a:xfrm>
            <a:off x="2673032" y="5410179"/>
            <a:ext cx="502958" cy="461665"/>
          </a:xfrm>
          <a:prstGeom prst="rect">
            <a:avLst/>
          </a:prstGeom>
        </p:spPr>
        <p:txBody>
          <a:bodyPr wrap="none">
            <a:spAutoFit/>
          </a:bodyPr>
          <a:lstStyle/>
          <a:p>
            <a:pPr marL="7701" defTabSz="554492">
              <a:spcBef>
                <a:spcPts val="667"/>
              </a:spcBef>
              <a:defRPr/>
            </a:pPr>
            <a:r>
              <a:rPr lang="en-US" sz="2400" spc="-139" dirty="0">
                <a:solidFill>
                  <a:schemeClr val="bg1"/>
                </a:solidFill>
                <a:latin typeface="Ubuntu" panose="020B0504030602030204" pitchFamily="34" charset="0"/>
                <a:cs typeface="Ubuntu Light"/>
              </a:rPr>
              <a:t>56</a:t>
            </a:r>
            <a:endParaRPr lang="en-PL" sz="2400" dirty="0">
              <a:solidFill>
                <a:schemeClr val="bg1"/>
              </a:solidFill>
              <a:latin typeface="Ubuntu" panose="020B0504030602030204" pitchFamily="34" charset="0"/>
              <a:cs typeface="Ubuntu Light"/>
            </a:endParaRPr>
          </a:p>
        </p:txBody>
      </p:sp>
      <p:sp>
        <p:nvSpPr>
          <p:cNvPr id="80" name="object 22">
            <a:extLst>
              <a:ext uri="{FF2B5EF4-FFF2-40B4-BE49-F238E27FC236}">
                <a16:creationId xmlns:a16="http://schemas.microsoft.com/office/drawing/2014/main" id="{F995759A-2FF0-7544-95AF-797A8246C2A7}"/>
              </a:ext>
            </a:extLst>
          </p:cNvPr>
          <p:cNvSpPr txBox="1"/>
          <p:nvPr/>
        </p:nvSpPr>
        <p:spPr>
          <a:xfrm>
            <a:off x="2742485" y="5783051"/>
            <a:ext cx="1490647" cy="273926"/>
          </a:xfrm>
          <a:prstGeom prst="rect">
            <a:avLst/>
          </a:prstGeom>
        </p:spPr>
        <p:txBody>
          <a:bodyPr vert="horz" wrap="square" lIns="0" tIns="84714" rIns="0" bIns="0" rtlCol="0">
            <a:spAutoFit/>
          </a:bodyPr>
          <a:lstStyle/>
          <a:p>
            <a:pPr marL="7701" marR="3081" defTabSz="554492">
              <a:lnSpc>
                <a:spcPct val="101800"/>
              </a:lnSpc>
              <a:spcBef>
                <a:spcPts val="154"/>
              </a:spcBef>
              <a:defRPr/>
            </a:pPr>
            <a:r>
              <a:rPr lang="en-GB" sz="1200" spc="3" dirty="0">
                <a:solidFill>
                  <a:schemeClr val="bg1"/>
                </a:solidFill>
                <a:latin typeface="Ubuntu Light" panose="020B0604030602030204" pitchFamily="34" charset="0"/>
                <a:cs typeface="Ubuntu Light"/>
              </a:rPr>
              <a:t>studios de design</a:t>
            </a:r>
          </a:p>
        </p:txBody>
      </p:sp>
      <p:sp>
        <p:nvSpPr>
          <p:cNvPr id="75" name="Rectangle 74">
            <a:extLst>
              <a:ext uri="{FF2B5EF4-FFF2-40B4-BE49-F238E27FC236}">
                <a16:creationId xmlns:a16="http://schemas.microsoft.com/office/drawing/2014/main" id="{4B3BB216-5300-6A45-8AAA-8A5BDCCCE3A6}"/>
              </a:ext>
            </a:extLst>
          </p:cNvPr>
          <p:cNvSpPr/>
          <p:nvPr/>
        </p:nvSpPr>
        <p:spPr>
          <a:xfrm>
            <a:off x="4758024" y="5410179"/>
            <a:ext cx="616579" cy="461665"/>
          </a:xfrm>
          <a:prstGeom prst="rect">
            <a:avLst/>
          </a:prstGeom>
        </p:spPr>
        <p:txBody>
          <a:bodyPr wrap="none">
            <a:spAutoFit/>
          </a:bodyPr>
          <a:lstStyle/>
          <a:p>
            <a:pPr marL="7701" defTabSz="554492">
              <a:spcBef>
                <a:spcPts val="667"/>
              </a:spcBef>
              <a:defRPr/>
            </a:pPr>
            <a:r>
              <a:rPr lang="en-PL" sz="2400" spc="-139" dirty="0">
                <a:solidFill>
                  <a:schemeClr val="bg1"/>
                </a:solidFill>
                <a:latin typeface="Ubuntu" panose="020B0504030602030204" pitchFamily="34" charset="0"/>
                <a:cs typeface="Ubuntu Light"/>
              </a:rPr>
              <a:t>2/3</a:t>
            </a:r>
            <a:endParaRPr lang="en-PL" sz="2400" dirty="0">
              <a:solidFill>
                <a:schemeClr val="bg1"/>
              </a:solidFill>
              <a:latin typeface="Ubuntu" panose="020B0504030602030204" pitchFamily="34" charset="0"/>
              <a:cs typeface="Ubuntu Light"/>
            </a:endParaRPr>
          </a:p>
        </p:txBody>
      </p:sp>
      <p:sp>
        <p:nvSpPr>
          <p:cNvPr id="74" name="object 22">
            <a:extLst>
              <a:ext uri="{FF2B5EF4-FFF2-40B4-BE49-F238E27FC236}">
                <a16:creationId xmlns:a16="http://schemas.microsoft.com/office/drawing/2014/main" id="{6A993EE8-8ABD-FB47-9A9B-790A4F74EB38}"/>
              </a:ext>
            </a:extLst>
          </p:cNvPr>
          <p:cNvSpPr txBox="1"/>
          <p:nvPr/>
        </p:nvSpPr>
        <p:spPr>
          <a:xfrm>
            <a:off x="4827476" y="5783051"/>
            <a:ext cx="1967073" cy="639539"/>
          </a:xfrm>
          <a:prstGeom prst="rect">
            <a:avLst/>
          </a:prstGeom>
        </p:spPr>
        <p:txBody>
          <a:bodyPr vert="horz" wrap="square" lIns="0" tIns="84714" rIns="0" bIns="0" rtlCol="0">
            <a:spAutoFit/>
          </a:bodyPr>
          <a:lstStyle/>
          <a:p>
            <a:pPr defTabSz="1219170">
              <a:defRPr/>
            </a:pPr>
            <a:r>
              <a:rPr lang="fr-FR" sz="1200" b="1" kern="0" dirty="0">
                <a:solidFill>
                  <a:schemeClr val="bg1"/>
                </a:solidFill>
                <a:latin typeface="Ubuntu Light" panose="020B0604030602030204" pitchFamily="34" charset="0"/>
                <a:ea typeface="Verdana" panose="020B0604030504040204" pitchFamily="34" charset="0"/>
                <a:cs typeface="Verdana" panose="020B0604030504040204" pitchFamily="34" charset="0"/>
              </a:rPr>
              <a:t>des 500 premiers investisseurs en R&amp;D font partie de nos clients </a:t>
            </a:r>
          </a:p>
        </p:txBody>
      </p:sp>
      <p:sp>
        <p:nvSpPr>
          <p:cNvPr id="77" name="Rectangle 76">
            <a:extLst>
              <a:ext uri="{FF2B5EF4-FFF2-40B4-BE49-F238E27FC236}">
                <a16:creationId xmlns:a16="http://schemas.microsoft.com/office/drawing/2014/main" id="{BAE07A9A-1E48-084B-A7F8-B584D4D3B964}"/>
              </a:ext>
            </a:extLst>
          </p:cNvPr>
          <p:cNvSpPr/>
          <p:nvPr/>
        </p:nvSpPr>
        <p:spPr>
          <a:xfrm>
            <a:off x="7192926" y="5410179"/>
            <a:ext cx="535018" cy="461665"/>
          </a:xfrm>
          <a:prstGeom prst="rect">
            <a:avLst/>
          </a:prstGeom>
        </p:spPr>
        <p:txBody>
          <a:bodyPr wrap="none">
            <a:spAutoFit/>
          </a:bodyPr>
          <a:lstStyle/>
          <a:p>
            <a:pPr marL="7701" defTabSz="554492">
              <a:spcBef>
                <a:spcPts val="667"/>
              </a:spcBef>
              <a:defRPr/>
            </a:pPr>
            <a:r>
              <a:rPr lang="en-PL" sz="2400" spc="-139" dirty="0">
                <a:solidFill>
                  <a:schemeClr val="bg1"/>
                </a:solidFill>
                <a:latin typeface="Ubuntu" panose="020B0504030602030204" pitchFamily="34" charset="0"/>
                <a:cs typeface="Ubuntu Light"/>
              </a:rPr>
              <a:t>#</a:t>
            </a:r>
            <a:r>
              <a:rPr lang="en-US" sz="2400" spc="-139" dirty="0">
                <a:solidFill>
                  <a:schemeClr val="bg1"/>
                </a:solidFill>
                <a:latin typeface="Ubuntu" panose="020B0504030602030204" pitchFamily="34" charset="0"/>
                <a:cs typeface="Ubuntu Light"/>
              </a:rPr>
              <a:t>2</a:t>
            </a:r>
            <a:endParaRPr lang="en-PL" sz="2400" dirty="0">
              <a:solidFill>
                <a:schemeClr val="bg1"/>
              </a:solidFill>
              <a:latin typeface="Ubuntu" panose="020B0504030602030204" pitchFamily="34" charset="0"/>
              <a:cs typeface="Ubuntu Light"/>
            </a:endParaRPr>
          </a:p>
        </p:txBody>
      </p:sp>
      <p:sp>
        <p:nvSpPr>
          <p:cNvPr id="76" name="object 22">
            <a:extLst>
              <a:ext uri="{FF2B5EF4-FFF2-40B4-BE49-F238E27FC236}">
                <a16:creationId xmlns:a16="http://schemas.microsoft.com/office/drawing/2014/main" id="{17FEF40F-837D-9C4D-93E1-22D16A251369}"/>
              </a:ext>
            </a:extLst>
          </p:cNvPr>
          <p:cNvSpPr txBox="1"/>
          <p:nvPr/>
        </p:nvSpPr>
        <p:spPr>
          <a:xfrm>
            <a:off x="7311807" y="5783051"/>
            <a:ext cx="1728192" cy="462311"/>
          </a:xfrm>
          <a:prstGeom prst="rect">
            <a:avLst/>
          </a:prstGeom>
        </p:spPr>
        <p:txBody>
          <a:bodyPr vert="horz" wrap="square" lIns="0" tIns="84714" rIns="0" bIns="0" rtlCol="0">
            <a:spAutoFit/>
          </a:bodyPr>
          <a:lstStyle/>
          <a:p>
            <a:pPr marL="7701" marR="3081" defTabSz="554492">
              <a:lnSpc>
                <a:spcPct val="101800"/>
              </a:lnSpc>
              <a:spcBef>
                <a:spcPts val="154"/>
              </a:spcBef>
              <a:defRPr/>
            </a:pPr>
            <a:r>
              <a:rPr lang="en-GB" sz="1200" spc="3" dirty="0">
                <a:solidFill>
                  <a:schemeClr val="bg1"/>
                </a:solidFill>
                <a:latin typeface="Ubuntu Light" panose="020B0604030602030204" pitchFamily="34" charset="0"/>
                <a:cs typeface="Ubuntu Light"/>
              </a:rPr>
              <a:t>certifications mondiales  SAP S/4HANA</a:t>
            </a:r>
            <a:r>
              <a:rPr lang="en-GB" sz="1200" spc="3" baseline="30000" dirty="0">
                <a:solidFill>
                  <a:schemeClr val="bg1"/>
                </a:solidFill>
                <a:latin typeface="Ubuntu Light" panose="020B0604030602030204" pitchFamily="34" charset="0"/>
                <a:cs typeface="Ubuntu Light"/>
              </a:rPr>
              <a:t>©</a:t>
            </a:r>
          </a:p>
        </p:txBody>
      </p:sp>
      <p:sp>
        <p:nvSpPr>
          <p:cNvPr id="83" name="Rectangle 82">
            <a:extLst>
              <a:ext uri="{FF2B5EF4-FFF2-40B4-BE49-F238E27FC236}">
                <a16:creationId xmlns:a16="http://schemas.microsoft.com/office/drawing/2014/main" id="{F3342026-AD0B-8541-9DAE-FB152BD191AA}"/>
              </a:ext>
            </a:extLst>
          </p:cNvPr>
          <p:cNvSpPr/>
          <p:nvPr/>
        </p:nvSpPr>
        <p:spPr>
          <a:xfrm>
            <a:off x="9656656" y="5432392"/>
            <a:ext cx="710964" cy="461665"/>
          </a:xfrm>
          <a:prstGeom prst="rect">
            <a:avLst/>
          </a:prstGeom>
        </p:spPr>
        <p:txBody>
          <a:bodyPr wrap="none">
            <a:spAutoFit/>
          </a:bodyPr>
          <a:lstStyle/>
          <a:p>
            <a:pPr marL="7701" defTabSz="554492">
              <a:spcBef>
                <a:spcPts val="667"/>
              </a:spcBef>
              <a:defRPr/>
            </a:pPr>
            <a:r>
              <a:rPr lang="fr-FR" sz="2400" spc="-139" dirty="0">
                <a:solidFill>
                  <a:schemeClr val="bg1"/>
                </a:solidFill>
                <a:latin typeface="Ubuntu" panose="020B0504030602030204" pitchFamily="34" charset="0"/>
                <a:cs typeface="Ubuntu Light"/>
              </a:rPr>
              <a:t>&gt; </a:t>
            </a:r>
            <a:r>
              <a:rPr lang="en-PL" sz="2400" spc="-139" dirty="0">
                <a:solidFill>
                  <a:schemeClr val="bg1"/>
                </a:solidFill>
                <a:latin typeface="Ubuntu" panose="020B0504030602030204" pitchFamily="34" charset="0"/>
                <a:cs typeface="Ubuntu Light"/>
              </a:rPr>
              <a:t>40</a:t>
            </a:r>
            <a:endParaRPr lang="en-PL" sz="2400" dirty="0">
              <a:solidFill>
                <a:schemeClr val="bg1"/>
              </a:solidFill>
              <a:latin typeface="Ubuntu" panose="020B0504030602030204" pitchFamily="34" charset="0"/>
              <a:cs typeface="Ubuntu Light"/>
            </a:endParaRPr>
          </a:p>
        </p:txBody>
      </p:sp>
      <p:sp>
        <p:nvSpPr>
          <p:cNvPr id="82" name="object 22">
            <a:extLst>
              <a:ext uri="{FF2B5EF4-FFF2-40B4-BE49-F238E27FC236}">
                <a16:creationId xmlns:a16="http://schemas.microsoft.com/office/drawing/2014/main" id="{97461DF9-2289-FD4B-A1DD-478FEC3B270F}"/>
              </a:ext>
            </a:extLst>
          </p:cNvPr>
          <p:cNvSpPr txBox="1"/>
          <p:nvPr/>
        </p:nvSpPr>
        <p:spPr>
          <a:xfrm>
            <a:off x="9726109" y="5805264"/>
            <a:ext cx="2021016" cy="650696"/>
          </a:xfrm>
          <a:prstGeom prst="rect">
            <a:avLst/>
          </a:prstGeom>
        </p:spPr>
        <p:txBody>
          <a:bodyPr vert="horz" wrap="square" lIns="0" tIns="84714" rIns="0" bIns="0" rtlCol="0">
            <a:spAutoFit/>
          </a:bodyPr>
          <a:lstStyle/>
          <a:p>
            <a:pPr marL="7701" marR="3081" defTabSz="554492">
              <a:lnSpc>
                <a:spcPct val="101800"/>
              </a:lnSpc>
              <a:spcBef>
                <a:spcPts val="154"/>
              </a:spcBef>
              <a:defRPr/>
            </a:pPr>
            <a:r>
              <a:rPr lang="fr-FR" sz="1200" spc="3" dirty="0">
                <a:solidFill>
                  <a:schemeClr val="bg1"/>
                </a:solidFill>
                <a:latin typeface="Ubuntu Light" panose="020B0604030602030204" pitchFamily="34" charset="0"/>
                <a:cs typeface="Ubuntu Light"/>
              </a:rPr>
              <a:t>années de services en développement et  maintenance d'applications</a:t>
            </a:r>
            <a:endParaRPr lang="en-GB" sz="1200" spc="3" dirty="0">
              <a:solidFill>
                <a:schemeClr val="bg1"/>
              </a:solidFill>
              <a:latin typeface="Ubuntu Light" panose="020B0604030602030204" pitchFamily="34" charset="0"/>
              <a:cs typeface="Ubuntu Light"/>
            </a:endParaRPr>
          </a:p>
        </p:txBody>
      </p:sp>
      <p:grpSp>
        <p:nvGrpSpPr>
          <p:cNvPr id="45" name="Groupe 1">
            <a:extLst>
              <a:ext uri="{FF2B5EF4-FFF2-40B4-BE49-F238E27FC236}">
                <a16:creationId xmlns:a16="http://schemas.microsoft.com/office/drawing/2014/main" id="{D7E6F7D1-0227-484F-95DD-0D0F12A96828}"/>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46" name="Freeform 13">
              <a:extLst>
                <a:ext uri="{FF2B5EF4-FFF2-40B4-BE49-F238E27FC236}">
                  <a16:creationId xmlns:a16="http://schemas.microsoft.com/office/drawing/2014/main" id="{830300BB-392C-9746-ABA7-E139B277613E}"/>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7" name="Freeform 14">
              <a:extLst>
                <a:ext uri="{FF2B5EF4-FFF2-40B4-BE49-F238E27FC236}">
                  <a16:creationId xmlns:a16="http://schemas.microsoft.com/office/drawing/2014/main" id="{00EF815A-B15B-9840-B003-1A4E5579E1F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9" name="Rectangle 27">
            <a:extLst>
              <a:ext uri="{FF2B5EF4-FFF2-40B4-BE49-F238E27FC236}">
                <a16:creationId xmlns:a16="http://schemas.microsoft.com/office/drawing/2014/main" id="{F2BE84B7-B595-B541-A2BD-D8CE98C0D9BD}"/>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29" name="Rectangle 43">
            <a:extLst>
              <a:ext uri="{FF2B5EF4-FFF2-40B4-BE49-F238E27FC236}">
                <a16:creationId xmlns:a16="http://schemas.microsoft.com/office/drawing/2014/main" id="{E5212B09-296D-40CB-A5B4-6A536C7D3608}"/>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11</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39172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F6F058E-6D49-270A-CFE8-48C460EFCE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4366" y="816224"/>
            <a:ext cx="7274588" cy="5422605"/>
          </a:xfrm>
          <a:prstGeom prst="rect">
            <a:avLst/>
          </a:prstGeom>
        </p:spPr>
      </p:pic>
      <p:sp>
        <p:nvSpPr>
          <p:cNvPr id="2" name="Rectangle 1">
            <a:extLst>
              <a:ext uri="{FF2B5EF4-FFF2-40B4-BE49-F238E27FC236}">
                <a16:creationId xmlns:a16="http://schemas.microsoft.com/office/drawing/2014/main" id="{EBF5925D-2089-9D43-A325-CF2A1DDDA803}"/>
              </a:ext>
              <a:ext uri="{C183D7F6-B498-43B3-948B-1728B52AA6E4}">
                <adec:decorative xmlns:adec="http://schemas.microsoft.com/office/drawing/2017/decorative" val="1"/>
              </a:ext>
            </a:extLst>
          </p:cNvPr>
          <p:cNvSpPr/>
          <p:nvPr/>
        </p:nvSpPr>
        <p:spPr>
          <a:xfrm>
            <a:off x="-8255" y="-53114"/>
            <a:ext cx="27114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30" name="object 6">
            <a:extLst>
              <a:ext uri="{FF2B5EF4-FFF2-40B4-BE49-F238E27FC236}">
                <a16:creationId xmlns:a16="http://schemas.microsoft.com/office/drawing/2014/main" id="{545CDA76-7AE3-2E41-AAFC-98AA2416952D}"/>
              </a:ext>
            </a:extLst>
          </p:cNvPr>
          <p:cNvSpPr txBox="1">
            <a:spLocks noGrp="1"/>
          </p:cNvSpPr>
          <p:nvPr>
            <p:ph type="title" idx="4294967295"/>
          </p:nvPr>
        </p:nvSpPr>
        <p:spPr>
          <a:xfrm>
            <a:off x="214711" y="650519"/>
            <a:ext cx="5055789" cy="2226489"/>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chemeClr val="accent1"/>
                </a:solidFill>
                <a:ea typeface="+mn-ea"/>
                <a:cs typeface="+mn-cs"/>
              </a:rPr>
              <a:t>NOUS UTILISONS LE CLOUD ET LES DONNÉES COMME LEVIERs CLÉS DE LA TRANSFORMATION...</a:t>
            </a:r>
            <a:endParaRPr kumimoji="0" lang="en-GB" sz="3600" i="0" u="none" strike="noStrike" kern="1200" spc="0" normalizeH="0" noProof="0" dirty="0">
              <a:ln>
                <a:noFill/>
              </a:ln>
              <a:solidFill>
                <a:schemeClr val="accent1"/>
              </a:solidFill>
              <a:effectLst/>
              <a:uLnTx/>
              <a:uFillTx/>
              <a:latin typeface="+mj-lt"/>
              <a:ea typeface="+mn-ea"/>
              <a:cs typeface="+mn-cs"/>
            </a:endParaRPr>
          </a:p>
        </p:txBody>
      </p:sp>
      <p:sp>
        <p:nvSpPr>
          <p:cNvPr id="3" name="ZoneTexte 2">
            <a:extLst>
              <a:ext uri="{FF2B5EF4-FFF2-40B4-BE49-F238E27FC236}">
                <a16:creationId xmlns:a16="http://schemas.microsoft.com/office/drawing/2014/main" id="{00187CEB-FE10-D6E5-4406-8B78547190D6}"/>
              </a:ext>
              <a:ext uri="{C183D7F6-B498-43B3-948B-1728B52AA6E4}">
                <adec:decorative xmlns:adec="http://schemas.microsoft.com/office/drawing/2017/decorative" val="1"/>
              </a:ext>
            </a:extLst>
          </p:cNvPr>
          <p:cNvSpPr txBox="1"/>
          <p:nvPr/>
        </p:nvSpPr>
        <p:spPr>
          <a:xfrm>
            <a:off x="5394038" y="3699993"/>
            <a:ext cx="533398" cy="147733"/>
          </a:xfrm>
          <a:prstGeom prst="rect">
            <a:avLst/>
          </a:prstGeom>
          <a:solidFill>
            <a:srgbClr val="C0E7F4"/>
          </a:solidFill>
        </p:spPr>
        <p:txBody>
          <a:bodyPr vert="horz" wrap="square" lIns="0" tIns="0" rIns="0" bIns="0" rtlCol="0" anchor="ctr" anchorCtr="0">
            <a:spAutoFit/>
          </a:bodyPr>
          <a:lstStyle/>
          <a:p>
            <a:pPr marL="7701" marR="3081" algn="ctr">
              <a:lnSpc>
                <a:spcPct val="79800"/>
              </a:lnSpc>
            </a:pPr>
            <a:r>
              <a:rPr lang="fr-FR" sz="1200" cap="all" dirty="0">
                <a:latin typeface="+mj-lt"/>
                <a:cs typeface="Ubuntu Light"/>
              </a:rPr>
              <a:t>Cloud</a:t>
            </a:r>
          </a:p>
        </p:txBody>
      </p:sp>
      <p:sp>
        <p:nvSpPr>
          <p:cNvPr id="4" name="ZoneTexte 3">
            <a:extLst>
              <a:ext uri="{FF2B5EF4-FFF2-40B4-BE49-F238E27FC236}">
                <a16:creationId xmlns:a16="http://schemas.microsoft.com/office/drawing/2014/main" id="{55C29BA1-0A05-A2CB-6586-D99669C76C58}"/>
              </a:ext>
              <a:ext uri="{C183D7F6-B498-43B3-948B-1728B52AA6E4}">
                <adec:decorative xmlns:adec="http://schemas.microsoft.com/office/drawing/2017/decorative" val="1"/>
              </a:ext>
            </a:extLst>
          </p:cNvPr>
          <p:cNvSpPr txBox="1"/>
          <p:nvPr/>
        </p:nvSpPr>
        <p:spPr>
          <a:xfrm>
            <a:off x="10890598" y="3699993"/>
            <a:ext cx="533398" cy="147733"/>
          </a:xfrm>
          <a:prstGeom prst="rect">
            <a:avLst/>
          </a:prstGeom>
          <a:solidFill>
            <a:srgbClr val="C0E7F4"/>
          </a:solidFill>
        </p:spPr>
        <p:txBody>
          <a:bodyPr vert="horz" wrap="square" lIns="0" tIns="0" rIns="0" bIns="0" rtlCol="0" anchor="ctr" anchorCtr="0">
            <a:spAutoFit/>
          </a:bodyPr>
          <a:lstStyle/>
          <a:p>
            <a:pPr marL="7701" marR="3081" algn="ctr">
              <a:lnSpc>
                <a:spcPct val="79800"/>
              </a:lnSpc>
            </a:pPr>
            <a:r>
              <a:rPr lang="fr-FR" sz="1200" cap="all" dirty="0">
                <a:latin typeface="+mj-lt"/>
                <a:cs typeface="Ubuntu Light"/>
              </a:rPr>
              <a:t>data</a:t>
            </a:r>
          </a:p>
        </p:txBody>
      </p:sp>
      <p:sp>
        <p:nvSpPr>
          <p:cNvPr id="5" name="ZoneTexte 4">
            <a:extLst>
              <a:ext uri="{FF2B5EF4-FFF2-40B4-BE49-F238E27FC236}">
                <a16:creationId xmlns:a16="http://schemas.microsoft.com/office/drawing/2014/main" id="{19CF58D3-4AA7-FFF6-7C0D-797A8B2D5899}"/>
              </a:ext>
              <a:ext uri="{C183D7F6-B498-43B3-948B-1728B52AA6E4}">
                <adec:decorative xmlns:adec="http://schemas.microsoft.com/office/drawing/2017/decorative" val="1"/>
              </a:ext>
            </a:extLst>
          </p:cNvPr>
          <p:cNvSpPr txBox="1"/>
          <p:nvPr/>
        </p:nvSpPr>
        <p:spPr>
          <a:xfrm>
            <a:off x="8004523" y="1279168"/>
            <a:ext cx="1484282" cy="295466"/>
          </a:xfrm>
          <a:prstGeom prst="rect">
            <a:avLst/>
          </a:prstGeom>
          <a:solidFill>
            <a:schemeClr val="bg1"/>
          </a:solidFill>
        </p:spPr>
        <p:txBody>
          <a:bodyPr vert="horz" wrap="square" lIns="0" tIns="0" rIns="0" bIns="0" rtlCol="0" anchor="ctr" anchorCtr="0">
            <a:spAutoFit/>
          </a:bodyPr>
          <a:lstStyle/>
          <a:p>
            <a:pPr marL="7701" marR="3081">
              <a:lnSpc>
                <a:spcPct val="79800"/>
              </a:lnSpc>
            </a:pPr>
            <a:r>
              <a:rPr lang="fr-FR" sz="1200" cap="all" dirty="0">
                <a:latin typeface="+mj-lt"/>
                <a:cs typeface="Ubuntu Light"/>
              </a:rPr>
              <a:t>Développement durable</a:t>
            </a:r>
          </a:p>
        </p:txBody>
      </p:sp>
      <p:sp>
        <p:nvSpPr>
          <p:cNvPr id="7" name="ZoneTexte 6">
            <a:extLst>
              <a:ext uri="{FF2B5EF4-FFF2-40B4-BE49-F238E27FC236}">
                <a16:creationId xmlns:a16="http://schemas.microsoft.com/office/drawing/2014/main" id="{7FDD9F99-B07F-2FEA-6C82-686A596CE3A3}"/>
              </a:ext>
              <a:ext uri="{C183D7F6-B498-43B3-948B-1728B52AA6E4}">
                <adec:decorative xmlns:adec="http://schemas.microsoft.com/office/drawing/2017/decorative" val="1"/>
              </a:ext>
            </a:extLst>
          </p:cNvPr>
          <p:cNvSpPr txBox="1"/>
          <p:nvPr/>
        </p:nvSpPr>
        <p:spPr>
          <a:xfrm>
            <a:off x="8071198" y="5541690"/>
            <a:ext cx="1260762" cy="293139"/>
          </a:xfrm>
          <a:prstGeom prst="rect">
            <a:avLst/>
          </a:prstGeom>
          <a:solidFill>
            <a:schemeClr val="bg1"/>
          </a:solidFill>
        </p:spPr>
        <p:txBody>
          <a:bodyPr vert="horz" wrap="square" lIns="0" tIns="72000" rIns="0" bIns="72000" rtlCol="0" anchor="ctr" anchorCtr="0">
            <a:spAutoFit/>
          </a:bodyPr>
          <a:lstStyle/>
          <a:p>
            <a:pPr marL="7701" marR="3081" algn="ctr">
              <a:lnSpc>
                <a:spcPct val="79800"/>
              </a:lnSpc>
            </a:pPr>
            <a:r>
              <a:rPr lang="fr-FR" sz="1200" cap="all" dirty="0">
                <a:latin typeface="+mj-lt"/>
                <a:cs typeface="Ubuntu Light"/>
              </a:rPr>
              <a:t>cybersecurité</a:t>
            </a:r>
          </a:p>
        </p:txBody>
      </p:sp>
      <p:sp>
        <p:nvSpPr>
          <p:cNvPr id="8" name="object 23">
            <a:extLst>
              <a:ext uri="{FF2B5EF4-FFF2-40B4-BE49-F238E27FC236}">
                <a16:creationId xmlns:a16="http://schemas.microsoft.com/office/drawing/2014/main" id="{FF017324-5719-2455-8EB8-078F3EAE348F}"/>
              </a:ext>
            </a:extLst>
          </p:cNvPr>
          <p:cNvSpPr txBox="1"/>
          <p:nvPr/>
        </p:nvSpPr>
        <p:spPr>
          <a:xfrm>
            <a:off x="6218323" y="2028053"/>
            <a:ext cx="2154936" cy="193998"/>
          </a:xfrm>
          <a:prstGeom prst="rect">
            <a:avLst/>
          </a:prstGeom>
          <a:solidFill>
            <a:srgbClr val="E8F6FB"/>
          </a:solidFill>
        </p:spPr>
        <p:txBody>
          <a:bodyPr vert="horz" wrap="square" lIns="0" tIns="9242" rIns="0" bIns="0" rtlCol="0">
            <a:spAutoFit/>
          </a:bodyPr>
          <a:lstStyle/>
          <a:p>
            <a:pPr marR="3081" defTabSz="554492">
              <a:spcBef>
                <a:spcPts val="73"/>
              </a:spcBef>
            </a:pPr>
            <a:r>
              <a:rPr lang="en-GB" sz="1200" spc="-6" dirty="0">
                <a:latin typeface="+mj-lt"/>
                <a:cs typeface="Ubuntu"/>
              </a:rPr>
              <a:t>CUSTOMER </a:t>
            </a:r>
            <a:r>
              <a:rPr lang="en-GB" sz="1200" dirty="0">
                <a:latin typeface="+mj-lt"/>
                <a:cs typeface="Ubuntu"/>
              </a:rPr>
              <a:t>FIRST</a:t>
            </a:r>
          </a:p>
        </p:txBody>
      </p:sp>
      <p:sp>
        <p:nvSpPr>
          <p:cNvPr id="9" name="object 26">
            <a:extLst>
              <a:ext uri="{FF2B5EF4-FFF2-40B4-BE49-F238E27FC236}">
                <a16:creationId xmlns:a16="http://schemas.microsoft.com/office/drawing/2014/main" id="{18DF7A4B-538A-8F65-3C79-4B419C3A99A6}"/>
              </a:ext>
            </a:extLst>
          </p:cNvPr>
          <p:cNvSpPr txBox="1"/>
          <p:nvPr/>
        </p:nvSpPr>
        <p:spPr>
          <a:xfrm>
            <a:off x="6218323" y="2325682"/>
            <a:ext cx="4459202" cy="305354"/>
          </a:xfrm>
          <a:prstGeom prst="rect">
            <a:avLst/>
          </a:prstGeom>
          <a:solidFill>
            <a:srgbClr val="E8F6FB"/>
          </a:solidFill>
        </p:spPr>
        <p:txBody>
          <a:bodyPr vert="horz" wrap="square" lIns="0" tIns="7316" rIns="0" bIns="0" rtlCol="0">
            <a:spAutoFit/>
          </a:bodyPr>
          <a:lstStyle/>
          <a:p>
            <a:pPr marL="7701" marR="3081" defTabSz="554492">
              <a:lnSpc>
                <a:spcPct val="101000"/>
              </a:lnSpc>
              <a:spcBef>
                <a:spcPts val="58"/>
              </a:spcBef>
            </a:pPr>
            <a:r>
              <a:rPr lang="fr-FR" sz="1000" b="1" spc="-9" dirty="0">
                <a:latin typeface="Ubuntu Light" panose="020B0604030602030204" pitchFamily="34" charset="0"/>
                <a:cs typeface="Ubuntu Light"/>
              </a:rPr>
              <a:t>Aider nos clients à offrir des expériences personnalisées exceptionnelles et à réinventer en permanence leurs activités et leurs offres.</a:t>
            </a:r>
            <a:endParaRPr sz="1000" b="1" dirty="0">
              <a:latin typeface="Ubuntu Light" panose="020B0604030602030204" pitchFamily="34" charset="0"/>
              <a:cs typeface="Ubuntu Light"/>
            </a:endParaRPr>
          </a:p>
        </p:txBody>
      </p:sp>
      <p:sp>
        <p:nvSpPr>
          <p:cNvPr id="10" name="object 23">
            <a:extLst>
              <a:ext uri="{FF2B5EF4-FFF2-40B4-BE49-F238E27FC236}">
                <a16:creationId xmlns:a16="http://schemas.microsoft.com/office/drawing/2014/main" id="{F36508DA-7429-9D8C-F7DF-5B8DADDFBAAF}"/>
              </a:ext>
            </a:extLst>
          </p:cNvPr>
          <p:cNvSpPr txBox="1"/>
          <p:nvPr/>
        </p:nvSpPr>
        <p:spPr>
          <a:xfrm>
            <a:off x="6218323" y="3181888"/>
            <a:ext cx="2154936" cy="193998"/>
          </a:xfrm>
          <a:prstGeom prst="rect">
            <a:avLst/>
          </a:prstGeom>
          <a:solidFill>
            <a:srgbClr val="E8F6FB"/>
          </a:solidFill>
        </p:spPr>
        <p:txBody>
          <a:bodyPr vert="horz" wrap="square" lIns="0" tIns="9242" rIns="0" bIns="0" rtlCol="0">
            <a:spAutoFit/>
          </a:bodyPr>
          <a:lstStyle/>
          <a:p>
            <a:pPr marR="3081" defTabSz="554492">
              <a:spcBef>
                <a:spcPts val="73"/>
              </a:spcBef>
            </a:pPr>
            <a:r>
              <a:rPr lang="en-GB" sz="1200" spc="-6" dirty="0">
                <a:latin typeface="+mj-lt"/>
                <a:cs typeface="Ubuntu"/>
              </a:rPr>
              <a:t>INTELLIGENT INDUSTRY</a:t>
            </a:r>
          </a:p>
        </p:txBody>
      </p:sp>
      <p:sp>
        <p:nvSpPr>
          <p:cNvPr id="11" name="object 26">
            <a:extLst>
              <a:ext uri="{FF2B5EF4-FFF2-40B4-BE49-F238E27FC236}">
                <a16:creationId xmlns:a16="http://schemas.microsoft.com/office/drawing/2014/main" id="{FBCC8D8A-ACED-E78E-901B-EB1BF7777F9D}"/>
              </a:ext>
            </a:extLst>
          </p:cNvPr>
          <p:cNvSpPr txBox="1"/>
          <p:nvPr/>
        </p:nvSpPr>
        <p:spPr>
          <a:xfrm>
            <a:off x="6218323" y="3479517"/>
            <a:ext cx="4459202" cy="460781"/>
          </a:xfrm>
          <a:prstGeom prst="rect">
            <a:avLst/>
          </a:prstGeom>
          <a:solidFill>
            <a:srgbClr val="E8F6FB"/>
          </a:solidFill>
        </p:spPr>
        <p:txBody>
          <a:bodyPr vert="horz" wrap="square" lIns="0" tIns="7316" rIns="0" bIns="0" rtlCol="0">
            <a:spAutoFit/>
          </a:bodyPr>
          <a:lstStyle/>
          <a:p>
            <a:pPr marL="7701" marR="3081" defTabSz="554492">
              <a:lnSpc>
                <a:spcPct val="101000"/>
              </a:lnSpc>
              <a:spcBef>
                <a:spcPts val="58"/>
              </a:spcBef>
            </a:pPr>
            <a:r>
              <a:rPr lang="fr-FR" sz="1000" b="1" spc="-9" dirty="0">
                <a:latin typeface="Ubuntu Light" panose="020B0604030602030204" pitchFamily="34" charset="0"/>
                <a:cs typeface="Ubuntu Light"/>
              </a:rPr>
              <a:t>Exploiter le potentiel de la technologie et des données pour transformer et numériser les produits, les opérations industrielles et les services connectés dans tous les secteurs.</a:t>
            </a:r>
          </a:p>
        </p:txBody>
      </p:sp>
      <p:sp>
        <p:nvSpPr>
          <p:cNvPr id="16" name="object 23">
            <a:extLst>
              <a:ext uri="{FF2B5EF4-FFF2-40B4-BE49-F238E27FC236}">
                <a16:creationId xmlns:a16="http://schemas.microsoft.com/office/drawing/2014/main" id="{9A3E6D6B-5838-32A1-3B1B-AA7088D669BC}"/>
              </a:ext>
            </a:extLst>
          </p:cNvPr>
          <p:cNvSpPr txBox="1"/>
          <p:nvPr/>
        </p:nvSpPr>
        <p:spPr>
          <a:xfrm>
            <a:off x="6218323" y="4403204"/>
            <a:ext cx="2154936" cy="193998"/>
          </a:xfrm>
          <a:prstGeom prst="rect">
            <a:avLst/>
          </a:prstGeom>
          <a:solidFill>
            <a:srgbClr val="E8F6FB"/>
          </a:solidFill>
        </p:spPr>
        <p:txBody>
          <a:bodyPr vert="horz" wrap="square" lIns="0" tIns="9242" rIns="0" bIns="0" rtlCol="0">
            <a:spAutoFit/>
          </a:bodyPr>
          <a:lstStyle/>
          <a:p>
            <a:pPr marR="3081" defTabSz="554492">
              <a:spcBef>
                <a:spcPts val="73"/>
              </a:spcBef>
            </a:pPr>
            <a:r>
              <a:rPr lang="en-GB" sz="1200" spc="-6" dirty="0">
                <a:latin typeface="+mj-lt"/>
                <a:cs typeface="Ubuntu"/>
              </a:rPr>
              <a:t>ENTERPRISE MANAGEMENT</a:t>
            </a:r>
          </a:p>
        </p:txBody>
      </p:sp>
      <p:sp>
        <p:nvSpPr>
          <p:cNvPr id="17" name="object 26">
            <a:extLst>
              <a:ext uri="{FF2B5EF4-FFF2-40B4-BE49-F238E27FC236}">
                <a16:creationId xmlns:a16="http://schemas.microsoft.com/office/drawing/2014/main" id="{8BC501CB-7E4A-E3F1-300A-1D6F482A4B6A}"/>
              </a:ext>
            </a:extLst>
          </p:cNvPr>
          <p:cNvSpPr txBox="1"/>
          <p:nvPr/>
        </p:nvSpPr>
        <p:spPr>
          <a:xfrm>
            <a:off x="6218323" y="4700833"/>
            <a:ext cx="4459202" cy="460781"/>
          </a:xfrm>
          <a:prstGeom prst="rect">
            <a:avLst/>
          </a:prstGeom>
          <a:solidFill>
            <a:srgbClr val="E8F6FB"/>
          </a:solidFill>
        </p:spPr>
        <p:txBody>
          <a:bodyPr vert="horz" wrap="square" lIns="0" tIns="7316" rIns="0" bIns="0" rtlCol="0">
            <a:spAutoFit/>
          </a:bodyPr>
          <a:lstStyle/>
          <a:p>
            <a:pPr marL="7701" marR="523302" defTabSz="554492">
              <a:lnSpc>
                <a:spcPct val="101000"/>
              </a:lnSpc>
              <a:spcBef>
                <a:spcPts val="58"/>
              </a:spcBef>
            </a:pPr>
            <a:r>
              <a:rPr lang="fr-FR" sz="1000" b="1" spc="-9" dirty="0">
                <a:solidFill>
                  <a:srgbClr val="272936"/>
                </a:solidFill>
                <a:latin typeface="Ubuntu Light" panose="020B0604030602030204" pitchFamily="34" charset="0"/>
                <a:cs typeface="Ubuntu Light"/>
              </a:rPr>
              <a:t>Fournir, transformer et gérer les opérations numériques, les processus métier et les applications d'entreprise pour une plus grande agilité et efficacité opérationnelle</a:t>
            </a:r>
            <a:endParaRPr lang="fr-FR" sz="1000" b="1" dirty="0">
              <a:solidFill>
                <a:prstClr val="black"/>
              </a:solidFill>
              <a:latin typeface="Ubuntu Light" panose="020B0604030602030204" pitchFamily="34" charset="0"/>
              <a:cs typeface="Ubuntu Light"/>
            </a:endParaRPr>
          </a:p>
        </p:txBody>
      </p:sp>
    </p:spTree>
    <p:extLst>
      <p:ext uri="{BB962C8B-B14F-4D97-AF65-F5344CB8AC3E}">
        <p14:creationId xmlns:p14="http://schemas.microsoft.com/office/powerpoint/2010/main" val="326379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53DC154A-635E-6C11-885A-F987A4A0089B}"/>
              </a:ext>
            </a:extLst>
          </p:cNvPr>
          <p:cNvSpPr txBox="1">
            <a:spLocks noGrp="1"/>
          </p:cNvSpPr>
          <p:nvPr>
            <p:ph type="title" idx="4294967295"/>
          </p:nvPr>
        </p:nvSpPr>
        <p:spPr>
          <a:xfrm>
            <a:off x="183925" y="420374"/>
            <a:ext cx="4235675" cy="2669687"/>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b="0" i="0" u="none" strike="noStrike" kern="1200" cap="all" spc="0" normalizeH="0" baseline="0" noProof="0" dirty="0">
                <a:ln>
                  <a:noFill/>
                </a:ln>
                <a:solidFill>
                  <a:schemeClr val="accent2"/>
                </a:solidFill>
                <a:effectLst/>
                <a:uLnTx/>
                <a:uFillTx/>
                <a:latin typeface="+mj-lt"/>
                <a:ea typeface="+mn-ea"/>
                <a:cs typeface="+mn-cs"/>
              </a:rPr>
              <a:t>...</a:t>
            </a:r>
            <a:r>
              <a:rPr kumimoji="0" lang="fr-FR" sz="3600" b="0" i="0" u="none" strike="noStrike" kern="1200" cap="all" spc="0" normalizeH="0" baseline="0" noProof="0" dirty="0">
                <a:ln>
                  <a:noFill/>
                </a:ln>
                <a:solidFill>
                  <a:schemeClr val="accent2"/>
                </a:solidFill>
                <a:effectLst/>
                <a:uLnTx/>
                <a:uFillTx/>
                <a:latin typeface="+mj-lt"/>
                <a:ea typeface="+mn-ea"/>
                <a:cs typeface="+mn-cs"/>
              </a:rPr>
              <a:t>En nous appuyant SUR UNE connaissance sectorielle APPROFONDIE</a:t>
            </a:r>
            <a:endParaRPr kumimoji="0" lang="en-GB" sz="3600" b="0" i="0" u="none" strike="noStrike" kern="1200" cap="all" spc="0" normalizeH="0" baseline="0" noProof="0" dirty="0">
              <a:ln>
                <a:noFill/>
              </a:ln>
              <a:solidFill>
                <a:schemeClr val="accent2"/>
              </a:solidFill>
              <a:effectLst/>
              <a:uLnTx/>
              <a:uFillTx/>
              <a:latin typeface="+mj-lt"/>
              <a:ea typeface="+mn-ea"/>
              <a:cs typeface="+mn-cs"/>
            </a:endParaRPr>
          </a:p>
        </p:txBody>
      </p:sp>
      <p:sp>
        <p:nvSpPr>
          <p:cNvPr id="71" name="object 18">
            <a:extLst>
              <a:ext uri="{FF2B5EF4-FFF2-40B4-BE49-F238E27FC236}">
                <a16:creationId xmlns:a16="http://schemas.microsoft.com/office/drawing/2014/main" id="{ADDF0990-4D78-3C44-95A4-4C4B94C96ADE}"/>
              </a:ext>
            </a:extLst>
          </p:cNvPr>
          <p:cNvSpPr txBox="1"/>
          <p:nvPr/>
        </p:nvSpPr>
        <p:spPr>
          <a:xfrm>
            <a:off x="212438" y="3145213"/>
            <a:ext cx="3106582" cy="655663"/>
          </a:xfrm>
          <a:prstGeom prst="rect">
            <a:avLst/>
          </a:prstGeom>
        </p:spPr>
        <p:txBody>
          <a:bodyPr vert="horz" wrap="square" lIns="0" tIns="9242" rIns="0" bIns="0" rtlCol="0">
            <a:spAutoFit/>
          </a:bodyPr>
          <a:lstStyle/>
          <a:p>
            <a:r>
              <a:rPr lang="fr-FR" sz="1400" dirty="0">
                <a:solidFill>
                  <a:schemeClr val="bg1"/>
                </a:solidFill>
                <a:effectLst/>
                <a:latin typeface="Ubuntu Light" panose="020B0304030602030204" pitchFamily="34" charset="0"/>
                <a:ea typeface="Calibri" panose="020F0502020204030204" pitchFamily="34" charset="0"/>
                <a:cs typeface="Calibri" panose="020F0502020204030204" pitchFamily="34" charset="0"/>
              </a:rPr>
              <a:t>Le digital et la technologie sont au cœur de la transformation des entreprises.</a:t>
            </a:r>
            <a:endParaRPr lang="en-US" sz="1400" dirty="0">
              <a:solidFill>
                <a:schemeClr val="bg1"/>
              </a:solidFill>
              <a:latin typeface="Ubuntu Light" panose="020B0304030602030204" pitchFamily="34" charset="0"/>
            </a:endParaRPr>
          </a:p>
        </p:txBody>
      </p:sp>
      <p:pic>
        <p:nvPicPr>
          <p:cNvPr id="17" name="Picture 16">
            <a:extLst>
              <a:ext uri="{FF2B5EF4-FFF2-40B4-BE49-F238E27FC236}">
                <a16:creationId xmlns:a16="http://schemas.microsoft.com/office/drawing/2014/main" id="{AD91F494-FA73-AF49-D56B-F8785C332A6B}"/>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77114" y="554394"/>
            <a:ext cx="2314486" cy="3461926"/>
          </a:xfrm>
          <a:prstGeom prst="rect">
            <a:avLst/>
          </a:prstGeom>
        </p:spPr>
      </p:pic>
      <p:pic>
        <p:nvPicPr>
          <p:cNvPr id="8" name="Picture 7">
            <a:extLst>
              <a:ext uri="{FF2B5EF4-FFF2-40B4-BE49-F238E27FC236}">
                <a16:creationId xmlns:a16="http://schemas.microsoft.com/office/drawing/2014/main" id="{38E5DE41-0267-7597-32FA-1C590196628B}"/>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29265" y="93712"/>
            <a:ext cx="2968729" cy="2378197"/>
          </a:xfrm>
          <a:prstGeom prst="rect">
            <a:avLst/>
          </a:prstGeom>
        </p:spPr>
      </p:pic>
      <p:pic>
        <p:nvPicPr>
          <p:cNvPr id="11" name="Picture 10">
            <a:extLst>
              <a:ext uri="{FF2B5EF4-FFF2-40B4-BE49-F238E27FC236}">
                <a16:creationId xmlns:a16="http://schemas.microsoft.com/office/drawing/2014/main" id="{35B08A39-BCEA-FBCE-D832-3E392FBB5795}"/>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608818" y="4244998"/>
            <a:ext cx="3401104" cy="2058608"/>
          </a:xfrm>
          <a:prstGeom prst="rect">
            <a:avLst/>
          </a:prstGeom>
        </p:spPr>
      </p:pic>
      <p:pic>
        <p:nvPicPr>
          <p:cNvPr id="13" name="Picture 12">
            <a:extLst>
              <a:ext uri="{FF2B5EF4-FFF2-40B4-BE49-F238E27FC236}">
                <a16:creationId xmlns:a16="http://schemas.microsoft.com/office/drawing/2014/main" id="{F6C5B468-0ACB-37E2-CDA6-88D1CC4435D7}"/>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12438" y="4244998"/>
            <a:ext cx="3175334" cy="2610879"/>
          </a:xfrm>
          <a:prstGeom prst="rect">
            <a:avLst/>
          </a:prstGeom>
        </p:spPr>
      </p:pic>
      <p:pic>
        <p:nvPicPr>
          <p:cNvPr id="16" name="Picture 15">
            <a:extLst>
              <a:ext uri="{FF2B5EF4-FFF2-40B4-BE49-F238E27FC236}">
                <a16:creationId xmlns:a16="http://schemas.microsoft.com/office/drawing/2014/main" id="{F233CF6C-AED8-47E5-932D-76A34FD67C23}"/>
              </a:ext>
              <a:ext uri="{C183D7F6-B498-43B3-948B-1728B52AA6E4}">
                <adec:decorative xmlns:adec="http://schemas.microsoft.com/office/drawing/2017/decorative" val="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81515" y="2778351"/>
            <a:ext cx="3042926" cy="1738626"/>
          </a:xfrm>
          <a:prstGeom prst="rect">
            <a:avLst/>
          </a:prstGeom>
        </p:spPr>
      </p:pic>
      <p:sp>
        <p:nvSpPr>
          <p:cNvPr id="102" name="object 10">
            <a:extLst>
              <a:ext uri="{FF2B5EF4-FFF2-40B4-BE49-F238E27FC236}">
                <a16:creationId xmlns:a16="http://schemas.microsoft.com/office/drawing/2014/main" id="{BB05C583-9068-8545-93A3-F9C8165F9699}"/>
              </a:ext>
            </a:extLst>
          </p:cNvPr>
          <p:cNvSpPr txBox="1"/>
          <p:nvPr/>
        </p:nvSpPr>
        <p:spPr>
          <a:xfrm>
            <a:off x="3851994" y="4225153"/>
            <a:ext cx="1897676" cy="201287"/>
          </a:xfrm>
          <a:prstGeom prst="rect">
            <a:avLst/>
          </a:prstGeom>
        </p:spPr>
        <p:txBody>
          <a:bodyPr vert="horz" wrap="square" lIns="0" tIns="7316" rIns="0" bIns="0" rtlCol="0">
            <a:spAutoFit/>
          </a:bodyPr>
          <a:lstStyle/>
          <a:p>
            <a:pPr marL="7701" marR="3081" defTabSz="554492">
              <a:lnSpc>
                <a:spcPct val="90000"/>
              </a:lnSpc>
              <a:defRPr/>
            </a:pPr>
            <a:r>
              <a:rPr lang="en-GB" sz="1400" dirty="0">
                <a:latin typeface="+mj-lt"/>
                <a:cs typeface="Ubuntu Light"/>
              </a:rPr>
              <a:t>SECTEUR PUBLIC</a:t>
            </a:r>
          </a:p>
        </p:txBody>
      </p:sp>
      <p:sp>
        <p:nvSpPr>
          <p:cNvPr id="38" name="object 10">
            <a:extLst>
              <a:ext uri="{FF2B5EF4-FFF2-40B4-BE49-F238E27FC236}">
                <a16:creationId xmlns:a16="http://schemas.microsoft.com/office/drawing/2014/main" id="{31E360D0-E495-472C-8C6B-DA0692E22320}"/>
              </a:ext>
            </a:extLst>
          </p:cNvPr>
          <p:cNvSpPr txBox="1">
            <a:spLocks/>
          </p:cNvSpPr>
          <p:nvPr/>
        </p:nvSpPr>
        <p:spPr>
          <a:xfrm>
            <a:off x="8603452" y="4339537"/>
            <a:ext cx="1162394" cy="201287"/>
          </a:xfrm>
          <a:prstGeom prst="rect">
            <a:avLst/>
          </a:prstGeom>
        </p:spPr>
        <p:txBody>
          <a:bodyPr vert="horz" wrap="square" lIns="0" tIns="7316" rIns="0" bIns="0" rtlCol="0">
            <a:spAutoFit/>
          </a:bodyPr>
          <a:lstStyle/>
          <a:p>
            <a:pPr marL="7701" marR="3081" lvl="0" indent="0" algn="ctr" defTabSz="554492" rtl="0" eaLnBrk="1" fontAlgn="auto" latinLnBrk="0" hangingPunct="1">
              <a:lnSpc>
                <a:spcPct val="9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4"/>
                </a:solidFill>
                <a:effectLst/>
                <a:uLnTx/>
                <a:uFillTx/>
                <a:latin typeface="+mj-lt"/>
                <a:ea typeface="+mn-ea"/>
                <a:cs typeface="Ubuntu Light"/>
              </a:rPr>
              <a:t>SERVICES</a:t>
            </a:r>
          </a:p>
        </p:txBody>
      </p:sp>
      <p:sp>
        <p:nvSpPr>
          <p:cNvPr id="83" name="object 10">
            <a:extLst>
              <a:ext uri="{FF2B5EF4-FFF2-40B4-BE49-F238E27FC236}">
                <a16:creationId xmlns:a16="http://schemas.microsoft.com/office/drawing/2014/main" id="{C68B6DFF-31D6-CC42-9304-A0B803594A1C}"/>
              </a:ext>
            </a:extLst>
          </p:cNvPr>
          <p:cNvSpPr txBox="1"/>
          <p:nvPr/>
        </p:nvSpPr>
        <p:spPr>
          <a:xfrm>
            <a:off x="3864693" y="1939141"/>
            <a:ext cx="1570015" cy="395186"/>
          </a:xfrm>
          <a:prstGeom prst="rect">
            <a:avLst/>
          </a:prstGeom>
        </p:spPr>
        <p:txBody>
          <a:bodyPr vert="horz" wrap="square" lIns="0" tIns="7316" rIns="0" bIns="0" rtlCol="0">
            <a:spAutoFit/>
          </a:bodyPr>
          <a:lstStyle/>
          <a:p>
            <a:pPr marL="7701" marR="3081" defTabSz="554492">
              <a:lnSpc>
                <a:spcPct val="90000"/>
              </a:lnSpc>
              <a:defRPr/>
            </a:pPr>
            <a:r>
              <a:rPr lang="en-GB" sz="1400" dirty="0">
                <a:solidFill>
                  <a:schemeClr val="bg1"/>
                </a:solidFill>
                <a:latin typeface="+mj-lt"/>
              </a:rPr>
              <a:t>ENERGIE ET UTILITIES</a:t>
            </a:r>
          </a:p>
        </p:txBody>
      </p:sp>
      <p:pic>
        <p:nvPicPr>
          <p:cNvPr id="3" name="Picture 2">
            <a:extLst>
              <a:ext uri="{FF2B5EF4-FFF2-40B4-BE49-F238E27FC236}">
                <a16:creationId xmlns:a16="http://schemas.microsoft.com/office/drawing/2014/main" id="{E777C0AD-F11F-15FA-6CC9-6B738BC00D2B}"/>
              </a:ext>
              <a:ext uri="{C183D7F6-B498-43B3-948B-1728B52AA6E4}">
                <adec:decorative xmlns:adec="http://schemas.microsoft.com/office/drawing/2017/decorative" val="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350487" y="873213"/>
            <a:ext cx="2841513" cy="2651760"/>
          </a:xfrm>
          <a:prstGeom prst="rect">
            <a:avLst/>
          </a:prstGeom>
        </p:spPr>
      </p:pic>
      <p:pic>
        <p:nvPicPr>
          <p:cNvPr id="9" name="Picture 8">
            <a:extLst>
              <a:ext uri="{FF2B5EF4-FFF2-40B4-BE49-F238E27FC236}">
                <a16:creationId xmlns:a16="http://schemas.microsoft.com/office/drawing/2014/main" id="{793C7F94-F710-4A2A-86E3-8138CEAFBC5D}"/>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8754" y="4695554"/>
            <a:ext cx="3242086" cy="2162446"/>
          </a:xfrm>
          <a:prstGeom prst="rect">
            <a:avLst/>
          </a:prstGeom>
        </p:spPr>
      </p:pic>
      <p:sp>
        <p:nvSpPr>
          <p:cNvPr id="84" name="object 10">
            <a:extLst>
              <a:ext uri="{FF2B5EF4-FFF2-40B4-BE49-F238E27FC236}">
                <a16:creationId xmlns:a16="http://schemas.microsoft.com/office/drawing/2014/main" id="{1C8A3866-B066-BB43-A1F0-B2CCC7067852}"/>
              </a:ext>
            </a:extLst>
          </p:cNvPr>
          <p:cNvSpPr txBox="1"/>
          <p:nvPr/>
        </p:nvSpPr>
        <p:spPr>
          <a:xfrm>
            <a:off x="9344271" y="2764349"/>
            <a:ext cx="1313756" cy="395186"/>
          </a:xfrm>
          <a:prstGeom prst="rect">
            <a:avLst/>
          </a:prstGeom>
        </p:spPr>
        <p:txBody>
          <a:bodyPr vert="horz" wrap="square" lIns="0" tIns="7316" rIns="0" bIns="0" rtlCol="0">
            <a:spAutoFit/>
          </a:bodyPr>
          <a:lstStyle/>
          <a:p>
            <a:pPr marL="7701" marR="3081" defTabSz="554492">
              <a:lnSpc>
                <a:spcPct val="90000"/>
              </a:lnSpc>
              <a:defRPr/>
            </a:pPr>
            <a:r>
              <a:rPr lang="en-GB" sz="1400" cap="all" dirty="0">
                <a:solidFill>
                  <a:schemeClr val="bg1"/>
                </a:solidFill>
                <a:latin typeface="+mj-lt"/>
              </a:rPr>
              <a:t>Services financiers</a:t>
            </a:r>
          </a:p>
        </p:txBody>
      </p:sp>
      <p:sp>
        <p:nvSpPr>
          <p:cNvPr id="101" name="object 10">
            <a:extLst>
              <a:ext uri="{FF2B5EF4-FFF2-40B4-BE49-F238E27FC236}">
                <a16:creationId xmlns:a16="http://schemas.microsoft.com/office/drawing/2014/main" id="{365A257A-6751-D84A-8CBA-684E826B1BAB}"/>
              </a:ext>
            </a:extLst>
          </p:cNvPr>
          <p:cNvSpPr txBox="1"/>
          <p:nvPr/>
        </p:nvSpPr>
        <p:spPr>
          <a:xfrm>
            <a:off x="5395772" y="4821825"/>
            <a:ext cx="2456068" cy="395186"/>
          </a:xfrm>
          <a:prstGeom prst="rect">
            <a:avLst/>
          </a:prstGeom>
        </p:spPr>
        <p:txBody>
          <a:bodyPr vert="horz" wrap="square" lIns="0" tIns="7316" rIns="0" bIns="0" rtlCol="0">
            <a:spAutoFit/>
          </a:bodyPr>
          <a:lstStyle/>
          <a:p>
            <a:pPr marL="7701" marR="3081" defTabSz="554492">
              <a:lnSpc>
                <a:spcPct val="90000"/>
              </a:lnSpc>
              <a:defRPr/>
            </a:pPr>
            <a:r>
              <a:rPr lang="en-GB" sz="1400" dirty="0">
                <a:latin typeface="+mj-lt"/>
              </a:rPr>
              <a:t>TELECOMUNICATIONS, MEDIA &amp; TECHNOLOGIE</a:t>
            </a:r>
          </a:p>
        </p:txBody>
      </p:sp>
      <p:sp>
        <p:nvSpPr>
          <p:cNvPr id="19" name="Rectangle 18">
            <a:extLst>
              <a:ext uri="{FF2B5EF4-FFF2-40B4-BE49-F238E27FC236}">
                <a16:creationId xmlns:a16="http://schemas.microsoft.com/office/drawing/2014/main" id="{91F35B5B-F84F-7C49-64DC-03E5D0FAB4CE}"/>
              </a:ext>
              <a:ext uri="{C183D7F6-B498-43B3-948B-1728B52AA6E4}">
                <adec:decorative xmlns:adec="http://schemas.microsoft.com/office/drawing/2017/decorative" val="1"/>
              </a:ext>
            </a:extLst>
          </p:cNvPr>
          <p:cNvSpPr/>
          <p:nvPr/>
        </p:nvSpPr>
        <p:spPr>
          <a:xfrm>
            <a:off x="6877112" y="2778351"/>
            <a:ext cx="2314486" cy="1237969"/>
          </a:xfrm>
          <a:prstGeom prst="rect">
            <a:avLst/>
          </a:prstGeom>
          <a:gradFill>
            <a:gsLst>
              <a:gs pos="6000">
                <a:schemeClr val="accent1">
                  <a:lumMod val="5000"/>
                  <a:lumOff val="95000"/>
                  <a:alpha val="0"/>
                </a:schemeClr>
              </a:gs>
              <a:gs pos="75000">
                <a:schemeClr val="tx1">
                  <a:alpha val="6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err="1"/>
          </a:p>
        </p:txBody>
      </p:sp>
      <p:sp>
        <p:nvSpPr>
          <p:cNvPr id="88" name="object 10">
            <a:extLst>
              <a:ext uri="{FF2B5EF4-FFF2-40B4-BE49-F238E27FC236}">
                <a16:creationId xmlns:a16="http://schemas.microsoft.com/office/drawing/2014/main" id="{3EF21B6C-0109-7647-B45F-C71EF4BE01FF}"/>
              </a:ext>
            </a:extLst>
          </p:cNvPr>
          <p:cNvSpPr txBox="1"/>
          <p:nvPr/>
        </p:nvSpPr>
        <p:spPr>
          <a:xfrm>
            <a:off x="6909630" y="3610514"/>
            <a:ext cx="1960358" cy="201287"/>
          </a:xfrm>
          <a:prstGeom prst="rect">
            <a:avLst/>
          </a:prstGeom>
        </p:spPr>
        <p:txBody>
          <a:bodyPr vert="horz" wrap="square" lIns="0" tIns="7316" rIns="0" bIns="0" rtlCol="0">
            <a:spAutoFit/>
          </a:bodyPr>
          <a:lstStyle/>
          <a:p>
            <a:pPr marL="7701" marR="3081" defTabSz="554492">
              <a:lnSpc>
                <a:spcPct val="90000"/>
              </a:lnSpc>
              <a:defRPr/>
            </a:pPr>
            <a:r>
              <a:rPr lang="en-GB" sz="1400" cap="all" dirty="0" err="1">
                <a:solidFill>
                  <a:schemeClr val="bg1"/>
                </a:solidFill>
                <a:latin typeface="+mj-lt"/>
              </a:rPr>
              <a:t>Industrie</a:t>
            </a:r>
            <a:endParaRPr lang="en-GB" sz="1400" cap="all" dirty="0">
              <a:solidFill>
                <a:schemeClr val="bg1"/>
              </a:solidFill>
              <a:latin typeface="+mj-lt"/>
            </a:endParaRPr>
          </a:p>
        </p:txBody>
      </p:sp>
      <p:sp>
        <p:nvSpPr>
          <p:cNvPr id="20" name="Rectangle 19">
            <a:extLst>
              <a:ext uri="{FF2B5EF4-FFF2-40B4-BE49-F238E27FC236}">
                <a16:creationId xmlns:a16="http://schemas.microsoft.com/office/drawing/2014/main" id="{C0834051-D7EF-9025-F47A-1445B2C2A248}"/>
              </a:ext>
              <a:ext uri="{C183D7F6-B498-43B3-948B-1728B52AA6E4}">
                <adec:decorative xmlns:adec="http://schemas.microsoft.com/office/drawing/2017/decorative" val="1"/>
              </a:ext>
            </a:extLst>
          </p:cNvPr>
          <p:cNvSpPr/>
          <p:nvPr/>
        </p:nvSpPr>
        <p:spPr>
          <a:xfrm>
            <a:off x="214878" y="5359400"/>
            <a:ext cx="3172893" cy="1496477"/>
          </a:xfrm>
          <a:prstGeom prst="rect">
            <a:avLst/>
          </a:prstGeom>
          <a:gradFill>
            <a:gsLst>
              <a:gs pos="6000">
                <a:schemeClr val="accent1">
                  <a:lumMod val="5000"/>
                  <a:lumOff val="95000"/>
                  <a:alpha val="0"/>
                </a:schemeClr>
              </a:gs>
              <a:gs pos="75000">
                <a:schemeClr val="tx1">
                  <a:alpha val="6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err="1"/>
          </a:p>
        </p:txBody>
      </p:sp>
      <p:sp>
        <p:nvSpPr>
          <p:cNvPr id="98" name="object 10">
            <a:extLst>
              <a:ext uri="{FF2B5EF4-FFF2-40B4-BE49-F238E27FC236}">
                <a16:creationId xmlns:a16="http://schemas.microsoft.com/office/drawing/2014/main" id="{B0100A9C-84D5-0347-9A9C-57D2A5F3560E}"/>
              </a:ext>
            </a:extLst>
          </p:cNvPr>
          <p:cNvSpPr txBox="1"/>
          <p:nvPr/>
        </p:nvSpPr>
        <p:spPr>
          <a:xfrm>
            <a:off x="1871685" y="5879355"/>
            <a:ext cx="1627795" cy="782984"/>
          </a:xfrm>
          <a:prstGeom prst="rect">
            <a:avLst/>
          </a:prstGeom>
        </p:spPr>
        <p:txBody>
          <a:bodyPr vert="horz" wrap="square" lIns="0" tIns="7316" rIns="0" bIns="0" rtlCol="0">
            <a:spAutoFit/>
          </a:bodyPr>
          <a:lstStyle/>
          <a:p>
            <a:pPr marL="7701" marR="3081" defTabSz="554492">
              <a:lnSpc>
                <a:spcPct val="90000"/>
              </a:lnSpc>
              <a:defRPr/>
            </a:pPr>
            <a:r>
              <a:rPr lang="en-GB" sz="1400" cap="all" dirty="0" err="1">
                <a:solidFill>
                  <a:schemeClr val="bg1"/>
                </a:solidFill>
                <a:latin typeface="+mj-lt"/>
              </a:rPr>
              <a:t>Biens</a:t>
            </a:r>
            <a:r>
              <a:rPr lang="en-GB" sz="1400" cap="all" dirty="0">
                <a:solidFill>
                  <a:schemeClr val="bg1"/>
                </a:solidFill>
                <a:latin typeface="+mj-lt"/>
              </a:rPr>
              <a:t> de </a:t>
            </a:r>
            <a:r>
              <a:rPr lang="en-GB" sz="1400" cap="all" dirty="0" err="1">
                <a:solidFill>
                  <a:schemeClr val="bg1"/>
                </a:solidFill>
                <a:latin typeface="+mj-lt"/>
              </a:rPr>
              <a:t>consommation</a:t>
            </a:r>
            <a:r>
              <a:rPr lang="en-GB" sz="1400" cap="all" dirty="0">
                <a:solidFill>
                  <a:schemeClr val="bg1"/>
                </a:solidFill>
                <a:latin typeface="+mj-lt"/>
              </a:rPr>
              <a:t> &amp; </a:t>
            </a:r>
            <a:r>
              <a:rPr lang="en-GB" sz="1400" cap="all" dirty="0" err="1">
                <a:solidFill>
                  <a:schemeClr val="bg1"/>
                </a:solidFill>
                <a:latin typeface="+mj-lt"/>
              </a:rPr>
              <a:t>grande</a:t>
            </a:r>
            <a:r>
              <a:rPr lang="en-GB" sz="1400" cap="all" dirty="0">
                <a:solidFill>
                  <a:schemeClr val="bg1"/>
                </a:solidFill>
                <a:latin typeface="+mj-lt"/>
              </a:rPr>
              <a:t> distribution </a:t>
            </a:r>
            <a:endParaRPr lang="en-GB" sz="1400" dirty="0">
              <a:solidFill>
                <a:schemeClr val="bg1"/>
              </a:solidFill>
              <a:latin typeface="+mj-lt"/>
            </a:endParaRPr>
          </a:p>
        </p:txBody>
      </p:sp>
    </p:spTree>
    <p:extLst>
      <p:ext uri="{BB962C8B-B14F-4D97-AF65-F5344CB8AC3E}">
        <p14:creationId xmlns:p14="http://schemas.microsoft.com/office/powerpoint/2010/main" val="333302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773B43A-63CD-F1CC-5A74-55B5F10F5A67}"/>
              </a:ext>
              <a:ext uri="{C183D7F6-B498-43B3-948B-1728B52AA6E4}">
                <adec:decorative xmlns:adec="http://schemas.microsoft.com/office/drawing/2017/decorative" val="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7167256" y="0"/>
            <a:ext cx="5024744" cy="6858000"/>
          </a:xfrm>
          <a:prstGeom prst="rect">
            <a:avLst/>
          </a:prstGeom>
        </p:spPr>
      </p:pic>
      <p:sp>
        <p:nvSpPr>
          <p:cNvPr id="24" name="object 6">
            <a:extLst>
              <a:ext uri="{FF2B5EF4-FFF2-40B4-BE49-F238E27FC236}">
                <a16:creationId xmlns:a16="http://schemas.microsoft.com/office/drawing/2014/main" id="{53AC26BD-8424-4341-8091-34DB22FA76D1}"/>
              </a:ext>
            </a:extLst>
          </p:cNvPr>
          <p:cNvSpPr txBox="1">
            <a:spLocks noGrp="1"/>
          </p:cNvSpPr>
          <p:nvPr>
            <p:ph type="title" idx="4294967295"/>
          </p:nvPr>
        </p:nvSpPr>
        <p:spPr>
          <a:xfrm>
            <a:off x="405212" y="353339"/>
            <a:ext cx="6723721" cy="134009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rgbClr val="0070AD"/>
                </a:solidFill>
                <a:ea typeface="+mn-ea"/>
                <a:cs typeface="+mn-cs"/>
              </a:rPr>
              <a:t>NOUS aidons NOS CLIENTS</a:t>
            </a:r>
            <a:br>
              <a:rPr lang="fr-FR" sz="3600" dirty="0">
                <a:solidFill>
                  <a:srgbClr val="0070AD"/>
                </a:solidFill>
                <a:ea typeface="+mn-ea"/>
                <a:cs typeface="+mn-cs"/>
              </a:rPr>
            </a:br>
            <a:r>
              <a:rPr lang="fr-FR" sz="3600" dirty="0">
                <a:solidFill>
                  <a:srgbClr val="0070AD"/>
                </a:solidFill>
                <a:ea typeface="+mn-ea"/>
                <a:cs typeface="+mn-cs"/>
              </a:rPr>
              <a:t>À DEVENIR DES ENTREPRISES PLUS DURABLES…</a:t>
            </a:r>
            <a:endParaRPr kumimoji="0" lang="en-GB" sz="3600" i="0" u="none" strike="noStrike" kern="1200" spc="0" normalizeH="0" noProof="0" dirty="0">
              <a:ln>
                <a:noFill/>
              </a:ln>
              <a:solidFill>
                <a:srgbClr val="0070AD"/>
              </a:solidFill>
              <a:effectLst/>
              <a:uLnTx/>
              <a:uFillTx/>
              <a:ea typeface="+mn-ea"/>
              <a:cs typeface="+mn-cs"/>
            </a:endParaRPr>
          </a:p>
        </p:txBody>
      </p:sp>
      <p:sp>
        <p:nvSpPr>
          <p:cNvPr id="28" name="object 6">
            <a:extLst>
              <a:ext uri="{FF2B5EF4-FFF2-40B4-BE49-F238E27FC236}">
                <a16:creationId xmlns:a16="http://schemas.microsoft.com/office/drawing/2014/main" id="{A62EC357-8CCB-3244-9056-C45C988FD904}"/>
              </a:ext>
            </a:extLst>
          </p:cNvPr>
          <p:cNvSpPr txBox="1"/>
          <p:nvPr/>
        </p:nvSpPr>
        <p:spPr>
          <a:xfrm>
            <a:off x="404813" y="2209800"/>
            <a:ext cx="5879029" cy="454305"/>
          </a:xfrm>
          <a:prstGeom prst="rect">
            <a:avLst/>
          </a:prstGeom>
        </p:spPr>
        <p:txBody>
          <a:bodyPr vert="horz" wrap="square" lIns="0" tIns="7316" rIns="0" bIns="0" rtlCol="0">
            <a:spAutoFit/>
          </a:bodyPr>
          <a:lstStyle/>
          <a:p>
            <a:pPr marL="7701" marR="3081" lvl="0" defTabSz="554492">
              <a:lnSpc>
                <a:spcPct val="101000"/>
              </a:lnSpc>
              <a:spcBef>
                <a:spcPts val="58"/>
              </a:spcBef>
              <a:defRPr/>
            </a:pPr>
            <a:r>
              <a:rPr lang="fr-FR" sz="1500" cap="all" spc="-9" dirty="0">
                <a:solidFill>
                  <a:srgbClr val="272836"/>
                </a:solidFill>
                <a:latin typeface="+mj-lt"/>
              </a:rPr>
              <a:t>RÉDUIRE L'IMPACT ENVIRONNEMENTAL Du numérique ET CRÉER UNE CULTURE AUTOUR DES OBJECTIFS Net Zero</a:t>
            </a:r>
          </a:p>
        </p:txBody>
      </p:sp>
      <p:sp>
        <p:nvSpPr>
          <p:cNvPr id="15" name="object 15"/>
          <p:cNvSpPr txBox="1"/>
          <p:nvPr/>
        </p:nvSpPr>
        <p:spPr>
          <a:xfrm>
            <a:off x="438388" y="3444155"/>
            <a:ext cx="1367999" cy="286331"/>
          </a:xfrm>
          <a:prstGeom prst="rect">
            <a:avLst/>
          </a:prstGeom>
        </p:spPr>
        <p:txBody>
          <a:bodyPr vert="horz" wrap="square" lIns="0" tIns="9242" rIns="0" bIns="0" rtlCol="0">
            <a:spAutoFit/>
          </a:bodyPr>
          <a:lstStyle/>
          <a:p>
            <a:pPr marL="7701" marR="0" lvl="0" indent="0" algn="l" defTabSz="554492" rtl="0" eaLnBrk="1" fontAlgn="auto" latinLnBrk="0" hangingPunct="1">
              <a:lnSpc>
                <a:spcPct val="100000"/>
              </a:lnSpc>
              <a:spcBef>
                <a:spcPts val="73"/>
              </a:spcBef>
              <a:spcAft>
                <a:spcPts val="0"/>
              </a:spcAft>
              <a:buClrTx/>
              <a:buSzTx/>
              <a:buFontTx/>
              <a:buNone/>
              <a:tabLst/>
              <a:defRPr/>
            </a:pPr>
            <a:r>
              <a:rPr kumimoji="0" lang="en-GB" sz="1800" i="0" u="none" strike="noStrike" kern="1200" cap="all" spc="-18" normalizeH="0" noProof="0" dirty="0">
                <a:ln>
                  <a:noFill/>
                </a:ln>
                <a:solidFill>
                  <a:srgbClr val="12ABDB"/>
                </a:solidFill>
                <a:effectLst/>
                <a:uLnTx/>
                <a:uFillTx/>
                <a:latin typeface="+mj-lt"/>
                <a:ea typeface="+mn-ea"/>
                <a:cs typeface="Ubuntu"/>
              </a:rPr>
              <a:t>S’engager</a:t>
            </a:r>
            <a:endParaRPr kumimoji="0" lang="en-GB" sz="1800" i="0" u="none" strike="noStrike" kern="1200" cap="all" spc="0" normalizeH="0" noProof="0" dirty="0">
              <a:ln>
                <a:noFill/>
              </a:ln>
              <a:solidFill>
                <a:prstClr val="black"/>
              </a:solidFill>
              <a:effectLst/>
              <a:uLnTx/>
              <a:uFillTx/>
              <a:latin typeface="+mj-lt"/>
              <a:ea typeface="+mn-ea"/>
              <a:cs typeface="Ubuntu"/>
            </a:endParaRPr>
          </a:p>
        </p:txBody>
      </p:sp>
      <p:sp>
        <p:nvSpPr>
          <p:cNvPr id="51" name="object 11">
            <a:extLst>
              <a:ext uri="{FF2B5EF4-FFF2-40B4-BE49-F238E27FC236}">
                <a16:creationId xmlns:a16="http://schemas.microsoft.com/office/drawing/2014/main" id="{E69D89C2-BE33-6E4B-9B51-A38042C19356}"/>
              </a:ext>
              <a:ext uri="{C183D7F6-B498-43B3-948B-1728B52AA6E4}">
                <adec:decorative xmlns:adec="http://schemas.microsoft.com/office/drawing/2017/decorative" val="1"/>
              </a:ext>
            </a:extLst>
          </p:cNvPr>
          <p:cNvSpPr/>
          <p:nvPr/>
        </p:nvSpPr>
        <p:spPr>
          <a:xfrm>
            <a:off x="1919181" y="3225800"/>
            <a:ext cx="0" cy="685800"/>
          </a:xfrm>
          <a:custGeom>
            <a:avLst/>
            <a:gdLst/>
            <a:ahLst/>
            <a:cxnLst/>
            <a:rect l="l" t="t" r="r" b="b"/>
            <a:pathLst>
              <a:path h="1130934">
                <a:moveTo>
                  <a:pt x="0" y="1130855"/>
                </a:moveTo>
                <a:lnTo>
                  <a:pt x="0" y="0"/>
                </a:lnTo>
              </a:path>
            </a:pathLst>
          </a:custGeom>
          <a:ln w="20941">
            <a:solidFill>
              <a:srgbClr val="11ABD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PL" sz="1092"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2076568" y="3399124"/>
            <a:ext cx="4400432" cy="392266"/>
          </a:xfrm>
          <a:prstGeom prst="rect">
            <a:avLst/>
          </a:prstGeom>
        </p:spPr>
        <p:txBody>
          <a:bodyPr vert="horz" wrap="square" lIns="0" tIns="10012" rIns="0" bIns="0" rtlCol="0">
            <a:spAutoFit/>
          </a:bodyPr>
          <a:lstStyle/>
          <a:p>
            <a:pPr marL="7701" lvl="0" defTabSz="554492">
              <a:spcBef>
                <a:spcPts val="79"/>
              </a:spcBef>
              <a:defRPr/>
            </a:pPr>
            <a:r>
              <a:rPr lang="fr-FR" sz="1200" b="1" spc="9" dirty="0">
                <a:solidFill>
                  <a:srgbClr val="272936"/>
                </a:solidFill>
                <a:cs typeface="Ubuntu"/>
              </a:rPr>
              <a:t>Stratégie Net Zero et nouveaux business modèles</a:t>
            </a:r>
          </a:p>
          <a:p>
            <a:pPr marL="7701" lvl="0" defTabSz="554492">
              <a:spcBef>
                <a:spcPts val="79"/>
              </a:spcBef>
              <a:defRPr/>
            </a:pPr>
            <a:r>
              <a:rPr lang="fr-FR" sz="1200" b="1" spc="9" dirty="0">
                <a:solidFill>
                  <a:srgbClr val="272936"/>
                </a:solidFill>
                <a:latin typeface="Ubuntu Light" panose="020B0604030602030204" pitchFamily="34" charset="0"/>
                <a:cs typeface="Ubuntu"/>
              </a:rPr>
              <a:t>Objectif, engagements, parcours de transformation</a:t>
            </a:r>
            <a:endParaRPr kumimoji="0" lang="en-GB" sz="1200" b="0" i="0" u="none" strike="noStrike" kern="1200" cap="none" spc="0" normalizeH="0" baseline="0" noProof="0" dirty="0">
              <a:ln>
                <a:noFill/>
              </a:ln>
              <a:solidFill>
                <a:prstClr val="black"/>
              </a:solidFill>
              <a:effectLst/>
              <a:uLnTx/>
              <a:uFillTx/>
              <a:latin typeface="Ubuntu Light" panose="020B0604030602030204" pitchFamily="34" charset="0"/>
              <a:cs typeface="Ubuntu Light"/>
            </a:endParaRPr>
          </a:p>
        </p:txBody>
      </p:sp>
      <p:sp>
        <p:nvSpPr>
          <p:cNvPr id="16" name="object 16"/>
          <p:cNvSpPr txBox="1"/>
          <p:nvPr/>
        </p:nvSpPr>
        <p:spPr>
          <a:xfrm>
            <a:off x="438388" y="4393652"/>
            <a:ext cx="626969" cy="286331"/>
          </a:xfrm>
          <a:prstGeom prst="rect">
            <a:avLst/>
          </a:prstGeom>
        </p:spPr>
        <p:txBody>
          <a:bodyPr vert="horz" wrap="square" lIns="0" tIns="9242" rIns="0" bIns="0" rtlCol="0">
            <a:spAutoFit/>
          </a:bodyPr>
          <a:lstStyle/>
          <a:p>
            <a:pPr marL="7701" marR="0" lvl="0" indent="0" algn="l" defTabSz="554492" rtl="0" eaLnBrk="1" fontAlgn="auto" latinLnBrk="0" hangingPunct="1">
              <a:lnSpc>
                <a:spcPct val="100000"/>
              </a:lnSpc>
              <a:spcBef>
                <a:spcPts val="73"/>
              </a:spcBef>
              <a:spcAft>
                <a:spcPts val="0"/>
              </a:spcAft>
              <a:buClrTx/>
              <a:buSzTx/>
              <a:buFontTx/>
              <a:buNone/>
              <a:tabLst/>
              <a:defRPr/>
            </a:pPr>
            <a:r>
              <a:rPr kumimoji="0" lang="en-GB" sz="1800" i="0" u="none" strike="noStrike" kern="1200" cap="all" spc="-18" normalizeH="0" noProof="0" dirty="0">
                <a:ln>
                  <a:noFill/>
                </a:ln>
                <a:solidFill>
                  <a:srgbClr val="12ABDB"/>
                </a:solidFill>
                <a:effectLst/>
                <a:uLnTx/>
                <a:uFillTx/>
                <a:latin typeface="+mj-lt"/>
                <a:ea typeface="+mn-ea"/>
                <a:cs typeface="Ubuntu"/>
              </a:rPr>
              <a:t>agir</a:t>
            </a:r>
            <a:endParaRPr kumimoji="0" lang="en-GB" sz="1800" i="0" u="none" strike="noStrike" kern="1200" cap="all" spc="0" normalizeH="0" noProof="0" dirty="0">
              <a:ln>
                <a:noFill/>
              </a:ln>
              <a:solidFill>
                <a:prstClr val="black"/>
              </a:solidFill>
              <a:effectLst/>
              <a:uLnTx/>
              <a:uFillTx/>
              <a:latin typeface="+mj-lt"/>
              <a:ea typeface="+mn-ea"/>
              <a:cs typeface="Ubuntu"/>
            </a:endParaRPr>
          </a:p>
        </p:txBody>
      </p:sp>
      <p:sp>
        <p:nvSpPr>
          <p:cNvPr id="11" name="object 11">
            <a:extLst>
              <a:ext uri="{C183D7F6-B498-43B3-948B-1728B52AA6E4}">
                <adec:decorative xmlns:adec="http://schemas.microsoft.com/office/drawing/2017/decorative" val="1"/>
              </a:ext>
            </a:extLst>
          </p:cNvPr>
          <p:cNvSpPr/>
          <p:nvPr/>
        </p:nvSpPr>
        <p:spPr>
          <a:xfrm>
            <a:off x="1919181" y="4254187"/>
            <a:ext cx="0" cy="685800"/>
          </a:xfrm>
          <a:custGeom>
            <a:avLst/>
            <a:gdLst/>
            <a:ahLst/>
            <a:cxnLst/>
            <a:rect l="l" t="t" r="r" b="b"/>
            <a:pathLst>
              <a:path h="1130934">
                <a:moveTo>
                  <a:pt x="0" y="1130855"/>
                </a:moveTo>
                <a:lnTo>
                  <a:pt x="0" y="0"/>
                </a:lnTo>
              </a:path>
            </a:pathLst>
          </a:custGeom>
          <a:ln w="20941">
            <a:solidFill>
              <a:srgbClr val="11ABD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PL" sz="1092"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txBox="1"/>
          <p:nvPr/>
        </p:nvSpPr>
        <p:spPr>
          <a:xfrm>
            <a:off x="2076568" y="4267705"/>
            <a:ext cx="1390532" cy="585366"/>
          </a:xfrm>
          <a:prstGeom prst="rect">
            <a:avLst/>
          </a:prstGeom>
        </p:spPr>
        <p:txBody>
          <a:bodyPr vert="horz" wrap="square" lIns="0" tIns="7316" rIns="0" bIns="0" rtlCol="0">
            <a:spAutoFit/>
          </a:bodyPr>
          <a:lstStyle/>
          <a:p>
            <a:pPr marL="7701" marR="3081" lvl="0" defTabSz="554492">
              <a:lnSpc>
                <a:spcPct val="101800"/>
              </a:lnSpc>
              <a:spcBef>
                <a:spcPts val="58"/>
              </a:spcBef>
              <a:defRPr/>
            </a:pPr>
            <a:r>
              <a:rPr lang="fr-FR" sz="1200" b="1" spc="6" dirty="0">
                <a:solidFill>
                  <a:srgbClr val="272936"/>
                </a:solidFill>
                <a:cs typeface="Ubuntu"/>
              </a:rPr>
              <a:t>Produits et services durables</a:t>
            </a:r>
          </a:p>
          <a:p>
            <a:pPr marL="7701" marR="3081" lvl="0" defTabSz="554492">
              <a:lnSpc>
                <a:spcPct val="101800"/>
              </a:lnSpc>
              <a:spcBef>
                <a:spcPts val="58"/>
              </a:spcBef>
              <a:defRPr/>
            </a:pPr>
            <a:r>
              <a:rPr lang="fr-FR" sz="1200" spc="6" dirty="0">
                <a:solidFill>
                  <a:srgbClr val="272936"/>
                </a:solidFill>
                <a:latin typeface="Ubuntu Light" panose="020B0604030602030204" pitchFamily="34" charset="0"/>
                <a:cs typeface="Ubuntu"/>
              </a:rPr>
              <a:t>Expérience verte</a:t>
            </a:r>
            <a:endParaRPr kumimoji="0" lang="en-GB" sz="1200" i="0" u="none" strike="noStrike" kern="1200" cap="none" spc="0" normalizeH="0" baseline="0" noProof="0" dirty="0">
              <a:ln>
                <a:noFill/>
              </a:ln>
              <a:solidFill>
                <a:prstClr val="black"/>
              </a:solidFill>
              <a:effectLst/>
              <a:uLnTx/>
              <a:uFillTx/>
              <a:latin typeface="Ubuntu Light" panose="020B0604030602030204" pitchFamily="34" charset="0"/>
              <a:cs typeface="Ubuntu Light"/>
            </a:endParaRPr>
          </a:p>
        </p:txBody>
      </p:sp>
      <p:sp>
        <p:nvSpPr>
          <p:cNvPr id="12" name="object 12">
            <a:extLst>
              <a:ext uri="{C183D7F6-B498-43B3-948B-1728B52AA6E4}">
                <adec:decorative xmlns:adec="http://schemas.microsoft.com/office/drawing/2017/decorative" val="1"/>
              </a:ext>
            </a:extLst>
          </p:cNvPr>
          <p:cNvSpPr/>
          <p:nvPr/>
        </p:nvSpPr>
        <p:spPr>
          <a:xfrm>
            <a:off x="3547835" y="4254187"/>
            <a:ext cx="0" cy="685800"/>
          </a:xfrm>
          <a:custGeom>
            <a:avLst/>
            <a:gdLst/>
            <a:ahLst/>
            <a:cxnLst/>
            <a:rect l="l" t="t" r="r" b="b"/>
            <a:pathLst>
              <a:path h="1130934">
                <a:moveTo>
                  <a:pt x="0" y="1130855"/>
                </a:moveTo>
                <a:lnTo>
                  <a:pt x="0" y="0"/>
                </a:lnTo>
              </a:path>
            </a:pathLst>
          </a:custGeom>
          <a:ln w="20941">
            <a:solidFill>
              <a:srgbClr val="11ABD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PL" sz="1092"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txBox="1"/>
          <p:nvPr/>
        </p:nvSpPr>
        <p:spPr>
          <a:xfrm>
            <a:off x="3674722" y="4267705"/>
            <a:ext cx="1587581" cy="572542"/>
          </a:xfrm>
          <a:prstGeom prst="rect">
            <a:avLst/>
          </a:prstGeom>
        </p:spPr>
        <p:txBody>
          <a:bodyPr vert="horz" wrap="square" lIns="0" tIns="7316" rIns="0" bIns="0" rtlCol="0">
            <a:spAutoFit/>
          </a:bodyPr>
          <a:lstStyle/>
          <a:p>
            <a:pPr marL="7701" marR="3081" lvl="0" defTabSz="554492">
              <a:lnSpc>
                <a:spcPct val="101800"/>
              </a:lnSpc>
              <a:spcBef>
                <a:spcPts val="58"/>
              </a:spcBef>
              <a:defRPr/>
            </a:pPr>
            <a:r>
              <a:rPr lang="fr-FR" sz="1200" b="1" spc="6" dirty="0">
                <a:solidFill>
                  <a:srgbClr val="272936"/>
                </a:solidFill>
                <a:cs typeface="Ubuntu"/>
              </a:rPr>
              <a:t>Opérations durables </a:t>
            </a:r>
            <a:r>
              <a:rPr lang="fr-FR" sz="1200" spc="6" dirty="0">
                <a:solidFill>
                  <a:srgbClr val="272936"/>
                </a:solidFill>
                <a:latin typeface="Ubuntu Light" panose="020B0604030602030204" pitchFamily="34" charset="0"/>
                <a:cs typeface="Ubuntu"/>
              </a:rPr>
              <a:t>Fabrication et chaîne d'approvisionnement</a:t>
            </a:r>
            <a:endParaRPr kumimoji="0" lang="en-GB" sz="1200" i="0" u="none" strike="noStrike" kern="1200" cap="none" spc="0" normalizeH="0" baseline="0" noProof="0" dirty="0">
              <a:ln>
                <a:noFill/>
              </a:ln>
              <a:solidFill>
                <a:prstClr val="black"/>
              </a:solidFill>
              <a:effectLst/>
              <a:uLnTx/>
              <a:uFillTx/>
              <a:latin typeface="Ubuntu Light" panose="020B0604030602030204" pitchFamily="34" charset="0"/>
              <a:cs typeface="Ubuntu Light"/>
            </a:endParaRPr>
          </a:p>
        </p:txBody>
      </p:sp>
      <p:sp>
        <p:nvSpPr>
          <p:cNvPr id="13" name="object 13">
            <a:extLst>
              <a:ext uri="{C183D7F6-B498-43B3-948B-1728B52AA6E4}">
                <adec:decorative xmlns:adec="http://schemas.microsoft.com/office/drawing/2017/decorative" val="1"/>
              </a:ext>
            </a:extLst>
          </p:cNvPr>
          <p:cNvSpPr/>
          <p:nvPr/>
        </p:nvSpPr>
        <p:spPr>
          <a:xfrm>
            <a:off x="5424140" y="4254187"/>
            <a:ext cx="0" cy="685800"/>
          </a:xfrm>
          <a:custGeom>
            <a:avLst/>
            <a:gdLst/>
            <a:ahLst/>
            <a:cxnLst/>
            <a:rect l="l" t="t" r="r" b="b"/>
            <a:pathLst>
              <a:path h="1130934">
                <a:moveTo>
                  <a:pt x="0" y="1130855"/>
                </a:moveTo>
                <a:lnTo>
                  <a:pt x="0" y="0"/>
                </a:lnTo>
              </a:path>
            </a:pathLst>
          </a:custGeom>
          <a:ln w="20941">
            <a:solidFill>
              <a:srgbClr val="11ABD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PL" sz="1092"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txBox="1"/>
          <p:nvPr/>
        </p:nvSpPr>
        <p:spPr>
          <a:xfrm>
            <a:off x="5491367" y="4267705"/>
            <a:ext cx="1637566" cy="572542"/>
          </a:xfrm>
          <a:prstGeom prst="rect">
            <a:avLst/>
          </a:prstGeom>
        </p:spPr>
        <p:txBody>
          <a:bodyPr vert="horz" wrap="square" lIns="0" tIns="7316" rIns="0" bIns="0" rtlCol="0">
            <a:spAutoFit/>
          </a:bodyPr>
          <a:lstStyle/>
          <a:p>
            <a:pPr marL="7701" marR="3081" lvl="0" defTabSz="554492">
              <a:lnSpc>
                <a:spcPct val="101800"/>
              </a:lnSpc>
              <a:spcBef>
                <a:spcPts val="58"/>
              </a:spcBef>
              <a:defRPr/>
            </a:pPr>
            <a:r>
              <a:rPr kumimoji="0" lang="en-GB" sz="1200" b="1" i="0" u="none" strike="noStrike" kern="1200" cap="none" spc="6" normalizeH="0" baseline="0" noProof="0" dirty="0">
                <a:ln>
                  <a:noFill/>
                </a:ln>
                <a:solidFill>
                  <a:srgbClr val="272936"/>
                </a:solidFill>
                <a:effectLst/>
                <a:uLnTx/>
                <a:uFillTx/>
                <a:latin typeface="Ubuntu"/>
                <a:ea typeface="+mn-ea"/>
                <a:cs typeface="Ubuntu"/>
              </a:rPr>
              <a:t>Informatique durable </a:t>
            </a:r>
            <a:r>
              <a:rPr kumimoji="0" lang="en-GB" sz="1200" b="1" i="0" u="none" strike="noStrike" kern="1200" cap="none" spc="-240" normalizeH="0" baseline="0" noProof="0" dirty="0">
                <a:ln>
                  <a:noFill/>
                </a:ln>
                <a:solidFill>
                  <a:srgbClr val="272936"/>
                </a:solidFill>
                <a:effectLst/>
                <a:uLnTx/>
                <a:uFillTx/>
                <a:latin typeface="Ubuntu"/>
                <a:ea typeface="+mn-ea"/>
                <a:cs typeface="Ubuntu"/>
              </a:rPr>
              <a:t> </a:t>
            </a:r>
            <a:r>
              <a:rPr lang="fr-FR" sz="1200" dirty="0">
                <a:solidFill>
                  <a:srgbClr val="272936"/>
                </a:solidFill>
                <a:latin typeface="Ubuntu Light" panose="020B0604030602030204" pitchFamily="34" charset="0"/>
                <a:cs typeface="Ubuntu Light"/>
              </a:rPr>
              <a:t>Appareils, applications et infrastructure</a:t>
            </a:r>
            <a:endParaRPr kumimoji="0" lang="en-GB" sz="1200" b="0" i="0" u="none" strike="noStrike" kern="1200" cap="none" spc="0" normalizeH="0" baseline="0" noProof="0" dirty="0">
              <a:ln>
                <a:noFill/>
              </a:ln>
              <a:solidFill>
                <a:prstClr val="black"/>
              </a:solidFill>
              <a:effectLst/>
              <a:uLnTx/>
              <a:uFillTx/>
              <a:latin typeface="Ubuntu Light" panose="020B0604030602030204" pitchFamily="34" charset="0"/>
              <a:cs typeface="Ubuntu Light"/>
            </a:endParaRPr>
          </a:p>
        </p:txBody>
      </p:sp>
      <p:sp>
        <p:nvSpPr>
          <p:cNvPr id="17" name="object 17"/>
          <p:cNvSpPr txBox="1"/>
          <p:nvPr/>
        </p:nvSpPr>
        <p:spPr>
          <a:xfrm>
            <a:off x="438387" y="5387119"/>
            <a:ext cx="1367999" cy="566900"/>
          </a:xfrm>
          <a:prstGeom prst="rect">
            <a:avLst/>
          </a:prstGeom>
        </p:spPr>
        <p:txBody>
          <a:bodyPr vert="horz" wrap="square" lIns="0" tIns="7316" rIns="0" bIns="0" rtlCol="0">
            <a:spAutoFit/>
          </a:bodyPr>
          <a:lstStyle/>
          <a:p>
            <a:pPr marL="7701" marR="3081" lvl="0" indent="0" algn="l" defTabSz="554492" rtl="0" eaLnBrk="1" fontAlgn="auto" latinLnBrk="0" hangingPunct="1">
              <a:lnSpc>
                <a:spcPct val="101000"/>
              </a:lnSpc>
              <a:spcBef>
                <a:spcPts val="58"/>
              </a:spcBef>
              <a:spcAft>
                <a:spcPts val="0"/>
              </a:spcAft>
              <a:buClrTx/>
              <a:buSzTx/>
              <a:buFontTx/>
              <a:buNone/>
              <a:tabLst/>
              <a:defRPr/>
            </a:pPr>
            <a:r>
              <a:rPr kumimoji="0" lang="en-GB" sz="1800" i="0" u="none" strike="noStrike" kern="1200" cap="all" spc="-6" normalizeH="0" baseline="0" noProof="0" dirty="0">
                <a:ln>
                  <a:noFill/>
                </a:ln>
                <a:solidFill>
                  <a:srgbClr val="12ABDB"/>
                </a:solidFill>
                <a:effectLst/>
                <a:uLnTx/>
                <a:uFillTx/>
                <a:latin typeface="+mj-lt"/>
                <a:ea typeface="+mn-ea"/>
                <a:cs typeface="Ubuntu"/>
              </a:rPr>
              <a:t>Superviser</a:t>
            </a:r>
            <a:r>
              <a:rPr kumimoji="0" lang="en-GB" sz="1800" i="0" u="none" strike="noStrike" kern="1200" cap="all" spc="-6" normalizeH="0" noProof="0" dirty="0">
                <a:ln>
                  <a:noFill/>
                </a:ln>
                <a:solidFill>
                  <a:srgbClr val="12ABDB"/>
                </a:solidFill>
                <a:effectLst/>
                <a:uLnTx/>
                <a:uFillTx/>
                <a:latin typeface="+mj-lt"/>
                <a:ea typeface="+mn-ea"/>
                <a:cs typeface="Ubuntu"/>
              </a:rPr>
              <a:t> &amp; Analyser</a:t>
            </a:r>
            <a:endParaRPr kumimoji="0" lang="en-GB" sz="1800" i="0" u="none" strike="noStrike" kern="1200" cap="all" spc="0" normalizeH="0" baseline="0" noProof="0" dirty="0">
              <a:ln>
                <a:noFill/>
              </a:ln>
              <a:solidFill>
                <a:prstClr val="black"/>
              </a:solidFill>
              <a:effectLst/>
              <a:uLnTx/>
              <a:uFillTx/>
              <a:latin typeface="+mj-lt"/>
              <a:ea typeface="+mn-ea"/>
              <a:cs typeface="Ubuntu"/>
            </a:endParaRPr>
          </a:p>
        </p:txBody>
      </p:sp>
      <p:sp>
        <p:nvSpPr>
          <p:cNvPr id="14" name="object 14">
            <a:extLst>
              <a:ext uri="{C183D7F6-B498-43B3-948B-1728B52AA6E4}">
                <adec:decorative xmlns:adec="http://schemas.microsoft.com/office/drawing/2017/decorative" val="1"/>
              </a:ext>
            </a:extLst>
          </p:cNvPr>
          <p:cNvSpPr/>
          <p:nvPr/>
        </p:nvSpPr>
        <p:spPr>
          <a:xfrm>
            <a:off x="1919181" y="5282815"/>
            <a:ext cx="0" cy="685800"/>
          </a:xfrm>
          <a:custGeom>
            <a:avLst/>
            <a:gdLst/>
            <a:ahLst/>
            <a:cxnLst/>
            <a:rect l="l" t="t" r="r" b="b"/>
            <a:pathLst>
              <a:path h="1130934">
                <a:moveTo>
                  <a:pt x="0" y="1130855"/>
                </a:moveTo>
                <a:lnTo>
                  <a:pt x="0" y="0"/>
                </a:lnTo>
              </a:path>
            </a:pathLst>
          </a:custGeom>
          <a:ln w="20941">
            <a:solidFill>
              <a:srgbClr val="11ABD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PL" sz="1092"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2076568" y="5456304"/>
            <a:ext cx="3790832" cy="392266"/>
          </a:xfrm>
          <a:prstGeom prst="rect">
            <a:avLst/>
          </a:prstGeom>
        </p:spPr>
        <p:txBody>
          <a:bodyPr vert="horz" wrap="square" lIns="0" tIns="10012" rIns="0" bIns="0" rtlCol="0">
            <a:spAutoFit/>
          </a:bodyPr>
          <a:lstStyle/>
          <a:p>
            <a:pPr marL="7701" lvl="0" defTabSz="554492">
              <a:spcBef>
                <a:spcPts val="79"/>
              </a:spcBef>
              <a:defRPr/>
            </a:pPr>
            <a:r>
              <a:rPr lang="fr-FR" sz="1200" b="1" spc="6" dirty="0">
                <a:solidFill>
                  <a:srgbClr val="272936"/>
                </a:solidFill>
                <a:cs typeface="Ubuntu"/>
              </a:rPr>
              <a:t>La Data pour la stratégie Net Zero</a:t>
            </a:r>
          </a:p>
          <a:p>
            <a:pPr marL="7701" lvl="0" defTabSz="554492">
              <a:spcBef>
                <a:spcPts val="79"/>
              </a:spcBef>
              <a:defRPr/>
            </a:pPr>
            <a:r>
              <a:rPr lang="fr-FR" sz="1200" spc="6" dirty="0">
                <a:solidFill>
                  <a:srgbClr val="272936"/>
                </a:solidFill>
                <a:latin typeface="Ubuntu Light" panose="020B0604030602030204" pitchFamily="34" charset="0"/>
                <a:cs typeface="Ubuntu"/>
              </a:rPr>
              <a:t>Plateforme de données, monitoring &amp; reporting</a:t>
            </a:r>
            <a:endParaRPr kumimoji="0" lang="en-GB" sz="1200" i="0" u="none" strike="noStrike" kern="1200" cap="none" spc="0" normalizeH="0" baseline="0" noProof="0" dirty="0">
              <a:ln>
                <a:noFill/>
              </a:ln>
              <a:solidFill>
                <a:prstClr val="black"/>
              </a:solidFill>
              <a:effectLst/>
              <a:uLnTx/>
              <a:uFillTx/>
              <a:latin typeface="Ubuntu Light" panose="020B0604030602030204" pitchFamily="34" charset="0"/>
              <a:cs typeface="Ubuntu Light"/>
            </a:endParaRPr>
          </a:p>
        </p:txBody>
      </p:sp>
      <p:sp>
        <p:nvSpPr>
          <p:cNvPr id="2" name="Rectangle 1">
            <a:extLst>
              <a:ext uri="{FF2B5EF4-FFF2-40B4-BE49-F238E27FC236}">
                <a16:creationId xmlns:a16="http://schemas.microsoft.com/office/drawing/2014/main" id="{1D2F3D6D-1793-4D6F-BE1B-8BB508E58A7C}"/>
              </a:ext>
              <a:ext uri="{C183D7F6-B498-43B3-948B-1728B52AA6E4}">
                <adec:decorative xmlns:adec="http://schemas.microsoft.com/office/drawing/2017/decorative" val="0"/>
              </a:ext>
            </a:extLst>
          </p:cNvPr>
          <p:cNvSpPr/>
          <p:nvPr/>
        </p:nvSpPr>
        <p:spPr>
          <a:xfrm>
            <a:off x="9480376" y="1270000"/>
            <a:ext cx="2303637" cy="4698615"/>
          </a:xfrm>
          <a:prstGeom prst="rect">
            <a:avLst/>
          </a:prstGeom>
          <a:solidFill>
            <a:srgbClr val="2EA657"/>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rtlCol="0" anchor="t"/>
          <a:lstStyle/>
          <a:p>
            <a:r>
              <a:rPr lang="en-GB" sz="2000" cap="all" spc="-6" dirty="0">
                <a:solidFill>
                  <a:schemeClr val="bg1"/>
                </a:solidFill>
                <a:latin typeface="+mj-lt"/>
                <a:cs typeface="Ubuntu"/>
              </a:rPr>
              <a:t>Nos engagements</a:t>
            </a:r>
            <a:endParaRPr lang="en-GB" sz="2000" cap="all" dirty="0">
              <a:solidFill>
                <a:schemeClr val="bg1"/>
              </a:solidFill>
              <a:latin typeface="+mj-lt"/>
              <a:cs typeface="Ubuntu"/>
            </a:endParaRPr>
          </a:p>
        </p:txBody>
      </p:sp>
      <p:sp>
        <p:nvSpPr>
          <p:cNvPr id="37" name="object 22">
            <a:extLst>
              <a:ext uri="{FF2B5EF4-FFF2-40B4-BE49-F238E27FC236}">
                <a16:creationId xmlns:a16="http://schemas.microsoft.com/office/drawing/2014/main" id="{3821ADF9-79F3-C647-8A25-850983CD2670}"/>
              </a:ext>
              <a:ext uri="{C183D7F6-B498-43B3-948B-1728B52AA6E4}">
                <adec:decorative xmlns:adec="http://schemas.microsoft.com/office/drawing/2017/decorative" val="0"/>
              </a:ext>
            </a:extLst>
          </p:cNvPr>
          <p:cNvSpPr txBox="1"/>
          <p:nvPr/>
        </p:nvSpPr>
        <p:spPr>
          <a:xfrm>
            <a:off x="9624192" y="2195712"/>
            <a:ext cx="2088432" cy="257961"/>
          </a:xfrm>
          <a:prstGeom prst="rect">
            <a:avLst/>
          </a:prstGeom>
        </p:spPr>
        <p:txBody>
          <a:bodyPr vert="horz" wrap="square" lIns="0" tIns="84714" rIns="0" bIns="0" rtlCol="0">
            <a:spAutoFit/>
          </a:bodyPr>
          <a:lstStyle/>
          <a:p>
            <a:pPr marL="7701" marR="3081" lvl="0" defTabSz="554492">
              <a:lnSpc>
                <a:spcPct val="101800"/>
              </a:lnSpc>
              <a:defRPr/>
            </a:pPr>
            <a:r>
              <a:rPr lang="en-GB" sz="1200" spc="3" dirty="0">
                <a:solidFill>
                  <a:schemeClr val="bg1"/>
                </a:solidFill>
                <a:latin typeface="Ubuntu Light"/>
                <a:cs typeface="Ubuntu Light"/>
              </a:rPr>
              <a:t>Neutralité carbone en</a:t>
            </a:r>
            <a:endParaRPr kumimoji="0" lang="en-GB" sz="1200" b="0" i="0" u="none" strike="noStrike" kern="1200" cap="none" spc="3" normalizeH="0" baseline="0" noProof="0" dirty="0">
              <a:ln>
                <a:noFill/>
              </a:ln>
              <a:solidFill>
                <a:schemeClr val="bg1"/>
              </a:solidFill>
              <a:effectLst/>
              <a:uLnTx/>
              <a:uFillTx/>
              <a:latin typeface="Ubuntu Light"/>
              <a:ea typeface="+mn-ea"/>
              <a:cs typeface="Ubuntu Light"/>
            </a:endParaRPr>
          </a:p>
        </p:txBody>
      </p:sp>
      <p:sp>
        <p:nvSpPr>
          <p:cNvPr id="36" name="Rectangle 35">
            <a:extLst>
              <a:ext uri="{FF2B5EF4-FFF2-40B4-BE49-F238E27FC236}">
                <a16:creationId xmlns:a16="http://schemas.microsoft.com/office/drawing/2014/main" id="{4B48D1D9-9B50-A64E-806E-C121223457E2}"/>
              </a:ext>
            </a:extLst>
          </p:cNvPr>
          <p:cNvSpPr/>
          <p:nvPr/>
        </p:nvSpPr>
        <p:spPr>
          <a:xfrm>
            <a:off x="9524189" y="2381665"/>
            <a:ext cx="1159805" cy="646331"/>
          </a:xfrm>
          <a:prstGeom prst="rect">
            <a:avLst/>
          </a:prstGeom>
        </p:spPr>
        <p:txBody>
          <a:bodyPr wrap="none">
            <a:spAutoFit/>
          </a:bodyPr>
          <a:lstStyle/>
          <a:p>
            <a:pPr marL="7701" marR="0" lvl="0" indent="0" algn="l" defTabSz="554492" rtl="0" eaLnBrk="1" fontAlgn="auto" latinLnBrk="0" hangingPunct="1">
              <a:lnSpc>
                <a:spcPct val="100000"/>
              </a:lnSpc>
              <a:spcBef>
                <a:spcPts val="667"/>
              </a:spcBef>
              <a:spcAft>
                <a:spcPts val="0"/>
              </a:spcAft>
              <a:buClrTx/>
              <a:buSzTx/>
              <a:buFontTx/>
              <a:buNone/>
              <a:tabLst/>
              <a:defRPr/>
            </a:pPr>
            <a:r>
              <a:rPr kumimoji="0" lang="en-GB" sz="3600" b="0" i="0" u="none" strike="noStrike" kern="1200" cap="none" spc="-139" normalizeH="0" baseline="0" noProof="0" dirty="0">
                <a:ln>
                  <a:noFill/>
                </a:ln>
                <a:solidFill>
                  <a:schemeClr val="bg1"/>
                </a:solidFill>
                <a:effectLst/>
                <a:uLnTx/>
                <a:uFillTx/>
                <a:latin typeface="Ubuntu" panose="020B0504030602030204" pitchFamily="34" charset="0"/>
                <a:ea typeface="+mn-ea"/>
                <a:cs typeface="Ubuntu Light"/>
              </a:rPr>
              <a:t>2040</a:t>
            </a:r>
          </a:p>
        </p:txBody>
      </p:sp>
      <p:sp>
        <p:nvSpPr>
          <p:cNvPr id="35" name="object 22">
            <a:extLst>
              <a:ext uri="{FF2B5EF4-FFF2-40B4-BE49-F238E27FC236}">
                <a16:creationId xmlns:a16="http://schemas.microsoft.com/office/drawing/2014/main" id="{34584B67-1766-8C45-88AF-B240EED38EA0}"/>
              </a:ext>
            </a:extLst>
          </p:cNvPr>
          <p:cNvSpPr txBox="1"/>
          <p:nvPr/>
        </p:nvSpPr>
        <p:spPr>
          <a:xfrm>
            <a:off x="9624192" y="2930399"/>
            <a:ext cx="2088432" cy="634794"/>
          </a:xfrm>
          <a:prstGeom prst="rect">
            <a:avLst/>
          </a:prstGeom>
        </p:spPr>
        <p:txBody>
          <a:bodyPr vert="horz" wrap="square" lIns="0" tIns="84714" rIns="0" bIns="0" rtlCol="0">
            <a:spAutoFit/>
          </a:bodyPr>
          <a:lstStyle/>
          <a:p>
            <a:pPr marL="7701" marR="3081" lvl="0" defTabSz="554492">
              <a:lnSpc>
                <a:spcPct val="101800"/>
              </a:lnSpc>
              <a:defRPr/>
            </a:pPr>
            <a:r>
              <a:rPr lang="en-GB" sz="1200" spc="3" dirty="0" err="1">
                <a:solidFill>
                  <a:schemeClr val="bg1"/>
                </a:solidFill>
                <a:latin typeface="Ubuntu Light"/>
                <a:cs typeface="Ubuntu Light"/>
              </a:rPr>
              <a:t>en</a:t>
            </a:r>
            <a:r>
              <a:rPr lang="en-GB" sz="1200" spc="3" dirty="0">
                <a:solidFill>
                  <a:schemeClr val="bg1"/>
                </a:solidFill>
                <a:latin typeface="Ubuntu Light"/>
                <a:cs typeface="Ubuntu Light"/>
              </a:rPr>
              <a:t> </a:t>
            </a:r>
            <a:r>
              <a:rPr lang="en-GB" sz="1200" spc="3" dirty="0" err="1">
                <a:solidFill>
                  <a:schemeClr val="bg1"/>
                </a:solidFill>
                <a:latin typeface="Ubuntu Light"/>
                <a:cs typeface="Ubuntu Light"/>
              </a:rPr>
              <a:t>réduisant</a:t>
            </a:r>
            <a:r>
              <a:rPr lang="en-GB" sz="1200" spc="3" dirty="0">
                <a:solidFill>
                  <a:schemeClr val="bg1"/>
                </a:solidFill>
                <a:latin typeface="Ubuntu Light"/>
                <a:cs typeface="Ubuntu Light"/>
              </a:rPr>
              <a:t> nos </a:t>
            </a:r>
            <a:r>
              <a:rPr lang="en-GB" sz="1200" spc="3" dirty="0" err="1">
                <a:solidFill>
                  <a:schemeClr val="bg1"/>
                </a:solidFill>
                <a:latin typeface="Ubuntu Light"/>
                <a:cs typeface="Ubuntu Light"/>
              </a:rPr>
              <a:t>émissions</a:t>
            </a:r>
            <a:r>
              <a:rPr lang="en-GB" sz="1200" spc="3" dirty="0">
                <a:solidFill>
                  <a:schemeClr val="bg1"/>
                </a:solidFill>
                <a:latin typeface="Ubuntu Light"/>
                <a:cs typeface="Ubuntu Light"/>
              </a:rPr>
              <a:t> </a:t>
            </a:r>
            <a:r>
              <a:rPr lang="en-GB" sz="1200" spc="3" dirty="0" err="1">
                <a:solidFill>
                  <a:schemeClr val="bg1"/>
                </a:solidFill>
                <a:latin typeface="Ubuntu Light"/>
                <a:cs typeface="Ubuntu Light"/>
              </a:rPr>
              <a:t>carbone</a:t>
            </a:r>
            <a:r>
              <a:rPr lang="en-GB" sz="1200" spc="3" dirty="0">
                <a:solidFill>
                  <a:schemeClr val="bg1"/>
                </a:solidFill>
                <a:latin typeface="Ubuntu Light"/>
                <a:cs typeface="Ubuntu Light"/>
              </a:rPr>
              <a:t> de 90% par rapport à 2019</a:t>
            </a:r>
          </a:p>
        </p:txBody>
      </p:sp>
      <p:sp>
        <p:nvSpPr>
          <p:cNvPr id="40" name="Rectangle 39">
            <a:extLst>
              <a:ext uri="{FF2B5EF4-FFF2-40B4-BE49-F238E27FC236}">
                <a16:creationId xmlns:a16="http://schemas.microsoft.com/office/drawing/2014/main" id="{5A69EB60-5E2B-584D-A13F-3A170DEB6F5D}"/>
              </a:ext>
            </a:extLst>
          </p:cNvPr>
          <p:cNvSpPr/>
          <p:nvPr/>
        </p:nvSpPr>
        <p:spPr>
          <a:xfrm>
            <a:off x="9524189" y="3593456"/>
            <a:ext cx="1296060" cy="646331"/>
          </a:xfrm>
          <a:prstGeom prst="rect">
            <a:avLst/>
          </a:prstGeom>
        </p:spPr>
        <p:txBody>
          <a:bodyPr wrap="none">
            <a:spAutoFit/>
          </a:bodyPr>
          <a:lstStyle/>
          <a:p>
            <a:pPr marL="7701" marR="0" lvl="0" indent="0" algn="l" defTabSz="554492" rtl="0" eaLnBrk="1" fontAlgn="auto" latinLnBrk="0" hangingPunct="1">
              <a:lnSpc>
                <a:spcPct val="100000"/>
              </a:lnSpc>
              <a:spcBef>
                <a:spcPts val="667"/>
              </a:spcBef>
              <a:spcAft>
                <a:spcPts val="0"/>
              </a:spcAft>
              <a:buClrTx/>
              <a:buSzTx/>
              <a:buFontTx/>
              <a:buNone/>
              <a:tabLst/>
              <a:defRPr/>
            </a:pPr>
            <a:r>
              <a:rPr kumimoji="0" lang="en-GB" sz="3600" b="0" i="0" u="none" strike="noStrike" kern="1200" cap="none" spc="-139" normalizeH="0" baseline="0" noProof="0" dirty="0">
                <a:ln>
                  <a:noFill/>
                </a:ln>
                <a:solidFill>
                  <a:schemeClr val="bg1"/>
                </a:solidFill>
                <a:effectLst/>
                <a:uLnTx/>
                <a:uFillTx/>
                <a:latin typeface="Ubuntu" panose="020B0504030602030204" pitchFamily="34" charset="0"/>
                <a:ea typeface="+mn-ea"/>
                <a:cs typeface="Ubuntu Light"/>
              </a:rPr>
              <a:t>100%</a:t>
            </a:r>
          </a:p>
        </p:txBody>
      </p:sp>
      <p:sp>
        <p:nvSpPr>
          <p:cNvPr id="39" name="object 22">
            <a:extLst>
              <a:ext uri="{FF2B5EF4-FFF2-40B4-BE49-F238E27FC236}">
                <a16:creationId xmlns:a16="http://schemas.microsoft.com/office/drawing/2014/main" id="{96F40595-2A95-484A-968A-A0903B2432D4}"/>
              </a:ext>
            </a:extLst>
          </p:cNvPr>
          <p:cNvSpPr txBox="1"/>
          <p:nvPr/>
        </p:nvSpPr>
        <p:spPr>
          <a:xfrm>
            <a:off x="9624192" y="4142190"/>
            <a:ext cx="2088432" cy="462311"/>
          </a:xfrm>
          <a:prstGeom prst="rect">
            <a:avLst/>
          </a:prstGeom>
        </p:spPr>
        <p:txBody>
          <a:bodyPr vert="horz" wrap="square" lIns="0" tIns="84714" rIns="0" bIns="0" rtlCol="0">
            <a:spAutoFit/>
          </a:bodyPr>
          <a:lstStyle/>
          <a:p>
            <a:pPr marL="7701" marR="3081" lvl="0" defTabSz="554492">
              <a:lnSpc>
                <a:spcPct val="101800"/>
              </a:lnSpc>
              <a:defRPr/>
            </a:pPr>
            <a:r>
              <a:rPr lang="en-GB" sz="1200" spc="3" dirty="0">
                <a:solidFill>
                  <a:schemeClr val="bg1"/>
                </a:solidFill>
                <a:latin typeface="Ubuntu Light"/>
                <a:cs typeface="Ubuntu Light"/>
              </a:rPr>
              <a:t>d’électricité renouvelable d’ici 2025 </a:t>
            </a:r>
          </a:p>
        </p:txBody>
      </p:sp>
      <p:sp>
        <p:nvSpPr>
          <p:cNvPr id="46" name="object 22">
            <a:extLst>
              <a:ext uri="{FF2B5EF4-FFF2-40B4-BE49-F238E27FC236}">
                <a16:creationId xmlns:a16="http://schemas.microsoft.com/office/drawing/2014/main" id="{0EFFC977-C151-7149-8313-651D123DC4B3}"/>
              </a:ext>
            </a:extLst>
          </p:cNvPr>
          <p:cNvSpPr txBox="1"/>
          <p:nvPr/>
        </p:nvSpPr>
        <p:spPr>
          <a:xfrm>
            <a:off x="9624192" y="4705807"/>
            <a:ext cx="2088432" cy="650696"/>
          </a:xfrm>
          <a:prstGeom prst="rect">
            <a:avLst/>
          </a:prstGeom>
        </p:spPr>
        <p:txBody>
          <a:bodyPr vert="horz" wrap="square" lIns="0" tIns="84714" rIns="0" bIns="0" rtlCol="0">
            <a:spAutoFit/>
          </a:bodyPr>
          <a:lstStyle/>
          <a:p>
            <a:pPr marL="7701" marR="3081" lvl="0" defTabSz="554492">
              <a:lnSpc>
                <a:spcPct val="101800"/>
              </a:lnSpc>
              <a:defRPr/>
            </a:pPr>
            <a:r>
              <a:rPr lang="en-GB" sz="1200" spc="3" dirty="0">
                <a:solidFill>
                  <a:schemeClr val="bg1"/>
                </a:solidFill>
                <a:latin typeface="Ubuntu Light"/>
                <a:cs typeface="Ubuntu Light"/>
              </a:rPr>
              <a:t>Aider nos </a:t>
            </a:r>
            <a:r>
              <a:rPr lang="fr-FR" sz="1200" spc="3" dirty="0">
                <a:solidFill>
                  <a:schemeClr val="bg1"/>
                </a:solidFill>
                <a:latin typeface="Ubuntu Light"/>
                <a:cs typeface="Ubuntu Light"/>
              </a:rPr>
              <a:t>clients à économiser 10 millions de tonnes de </a:t>
            </a:r>
            <a:r>
              <a:rPr lang="en-GB" sz="1200" spc="3" dirty="0">
                <a:solidFill>
                  <a:schemeClr val="bg1"/>
                </a:solidFill>
                <a:latin typeface="Ubuntu Light"/>
                <a:cs typeface="Ubuntu Light"/>
              </a:rPr>
              <a:t>CO</a:t>
            </a:r>
            <a:r>
              <a:rPr lang="en-GB" sz="1200" spc="3" baseline="-25000" dirty="0">
                <a:solidFill>
                  <a:schemeClr val="bg1"/>
                </a:solidFill>
                <a:latin typeface="Ubuntu Light"/>
                <a:cs typeface="Ubuntu Light"/>
              </a:rPr>
              <a:t>2</a:t>
            </a:r>
            <a:r>
              <a:rPr lang="en-GB" sz="1200" spc="3" dirty="0">
                <a:solidFill>
                  <a:schemeClr val="bg1"/>
                </a:solidFill>
                <a:latin typeface="Ubuntu Light"/>
                <a:cs typeface="Ubuntu Light"/>
              </a:rPr>
              <a:t> d’ici </a:t>
            </a:r>
            <a:endParaRPr kumimoji="0" lang="en-GB" sz="1200" b="0" i="0" u="none" strike="noStrike" kern="1200" cap="none" spc="3" normalizeH="0" baseline="0" noProof="0" dirty="0">
              <a:ln>
                <a:noFill/>
              </a:ln>
              <a:solidFill>
                <a:schemeClr val="bg1"/>
              </a:solidFill>
              <a:effectLst/>
              <a:uLnTx/>
              <a:uFillTx/>
              <a:latin typeface="Ubuntu Light"/>
              <a:ea typeface="+mn-ea"/>
              <a:cs typeface="Ubuntu Light"/>
            </a:endParaRPr>
          </a:p>
        </p:txBody>
      </p:sp>
      <p:sp>
        <p:nvSpPr>
          <p:cNvPr id="45" name="Rectangle 44">
            <a:extLst>
              <a:ext uri="{FF2B5EF4-FFF2-40B4-BE49-F238E27FC236}">
                <a16:creationId xmlns:a16="http://schemas.microsoft.com/office/drawing/2014/main" id="{6DF24EF2-20AE-5B44-9EEA-4096D24EC8C9}"/>
              </a:ext>
            </a:extLst>
          </p:cNvPr>
          <p:cNvSpPr/>
          <p:nvPr/>
        </p:nvSpPr>
        <p:spPr>
          <a:xfrm>
            <a:off x="9524189" y="5231166"/>
            <a:ext cx="1159805" cy="646331"/>
          </a:xfrm>
          <a:prstGeom prst="rect">
            <a:avLst/>
          </a:prstGeom>
        </p:spPr>
        <p:txBody>
          <a:bodyPr wrap="none">
            <a:spAutoFit/>
          </a:bodyPr>
          <a:lstStyle/>
          <a:p>
            <a:pPr marL="7701" marR="0" lvl="0" indent="0" algn="l" defTabSz="554492" rtl="0" eaLnBrk="1" fontAlgn="auto" latinLnBrk="0" hangingPunct="1">
              <a:lnSpc>
                <a:spcPct val="100000"/>
              </a:lnSpc>
              <a:spcBef>
                <a:spcPts val="667"/>
              </a:spcBef>
              <a:spcAft>
                <a:spcPts val="0"/>
              </a:spcAft>
              <a:buClrTx/>
              <a:buSzTx/>
              <a:buFontTx/>
              <a:buNone/>
              <a:tabLst/>
              <a:defRPr/>
            </a:pPr>
            <a:r>
              <a:rPr kumimoji="0" lang="en-GB" sz="3600" b="0" i="0" u="none" strike="noStrike" kern="1200" cap="none" spc="-139" normalizeH="0" baseline="0" noProof="0" dirty="0">
                <a:ln>
                  <a:noFill/>
                </a:ln>
                <a:solidFill>
                  <a:schemeClr val="bg1"/>
                </a:solidFill>
                <a:effectLst/>
                <a:uLnTx/>
                <a:uFillTx/>
                <a:latin typeface="Ubuntu" panose="020B0504030602030204" pitchFamily="34" charset="0"/>
                <a:ea typeface="+mn-ea"/>
                <a:cs typeface="Ubuntu Light"/>
              </a:rPr>
              <a:t>2030</a:t>
            </a:r>
          </a:p>
        </p:txBody>
      </p:sp>
      <p:sp>
        <p:nvSpPr>
          <p:cNvPr id="49" name="Rectangle 27">
            <a:extLst>
              <a:ext uri="{FF2B5EF4-FFF2-40B4-BE49-F238E27FC236}">
                <a16:creationId xmlns:a16="http://schemas.microsoft.com/office/drawing/2014/main" id="{18EEF4E4-C69E-6840-BFDF-15ED1F6F4D67}"/>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29" name="Rectangle 43">
            <a:extLst>
              <a:ext uri="{FF2B5EF4-FFF2-40B4-BE49-F238E27FC236}">
                <a16:creationId xmlns:a16="http://schemas.microsoft.com/office/drawing/2014/main" id="{AFB3F175-4DB2-4FC6-A3D3-11B7DF82DEFC}"/>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14</a:t>
            </a:fld>
            <a:endParaRPr lang="en-US" sz="800" dirty="0">
              <a:solidFill>
                <a:schemeClr val="bg1"/>
              </a:solidFill>
              <a:latin typeface="Ubuntu" panose="020B0504030602030204" pitchFamily="34" charset="0"/>
              <a:cs typeface="Arial" panose="020B0604020202020204" pitchFamily="34" charset="0"/>
            </a:endParaRPr>
          </a:p>
        </p:txBody>
      </p:sp>
      <p:grpSp>
        <p:nvGrpSpPr>
          <p:cNvPr id="4" name="Groupe 1">
            <a:extLst>
              <a:ext uri="{FF2B5EF4-FFF2-40B4-BE49-F238E27FC236}">
                <a16:creationId xmlns:a16="http://schemas.microsoft.com/office/drawing/2014/main" id="{76D46735-864A-EDBB-475D-A756B206DC62}"/>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5" name="Freeform 13">
              <a:extLst>
                <a:ext uri="{FF2B5EF4-FFF2-40B4-BE49-F238E27FC236}">
                  <a16:creationId xmlns:a16="http://schemas.microsoft.com/office/drawing/2014/main" id="{579E4AF5-C812-7906-B1E6-70BFEDC2FF45}"/>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 name="Freeform 14">
              <a:extLst>
                <a:ext uri="{FF2B5EF4-FFF2-40B4-BE49-F238E27FC236}">
                  <a16:creationId xmlns:a16="http://schemas.microsoft.com/office/drawing/2014/main" id="{985E2694-575B-3F95-14FA-42061D9B50B0}"/>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9630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8EEE14-EF0F-DF40-99CC-69E957EED4BA}"/>
              </a:ext>
              <a:ext uri="{C183D7F6-B498-43B3-948B-1728B52AA6E4}">
                <adec:decorative xmlns:adec="http://schemas.microsoft.com/office/drawing/2017/decorative" val="1"/>
              </a:ext>
            </a:extLst>
          </p:cNvPr>
          <p:cNvSpPr/>
          <p:nvPr/>
        </p:nvSpPr>
        <p:spPr>
          <a:xfrm>
            <a:off x="4943475" y="0"/>
            <a:ext cx="4537075"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sp>
        <p:nvSpPr>
          <p:cNvPr id="27" name="object 6">
            <a:extLst>
              <a:ext uri="{FF2B5EF4-FFF2-40B4-BE49-F238E27FC236}">
                <a16:creationId xmlns:a16="http://schemas.microsoft.com/office/drawing/2014/main" id="{DE5BBEC9-61E0-4845-A6D7-77AFDC9441BA}"/>
              </a:ext>
            </a:extLst>
          </p:cNvPr>
          <p:cNvSpPr txBox="1">
            <a:spLocks noGrp="1"/>
          </p:cNvSpPr>
          <p:nvPr>
            <p:ph type="title" idx="4294967295"/>
          </p:nvPr>
        </p:nvSpPr>
        <p:spPr>
          <a:xfrm>
            <a:off x="404814" y="1120419"/>
            <a:ext cx="8874654" cy="89689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chemeClr val="accent1"/>
                </a:solidFill>
              </a:rPr>
              <a:t>…ET </a:t>
            </a:r>
            <a:r>
              <a:rPr lang="fr-FR" sz="3600" dirty="0">
                <a:solidFill>
                  <a:srgbClr val="0070AD"/>
                </a:solidFill>
                <a:ea typeface="+mn-ea"/>
                <a:cs typeface="+mn-cs"/>
              </a:rPr>
              <a:t>À </a:t>
            </a:r>
            <a:r>
              <a:rPr lang="fr-FR" sz="3600" dirty="0">
                <a:solidFill>
                  <a:schemeClr val="accent1"/>
                </a:solidFill>
              </a:rPr>
              <a:t>sécuriser LEURS ENVIRONNEMENTS</a:t>
            </a:r>
            <a:endParaRPr kumimoji="0" lang="en-GB" sz="3600" i="0" u="none" strike="noStrike" kern="1200" spc="0" normalizeH="0" noProof="0" dirty="0">
              <a:ln>
                <a:noFill/>
              </a:ln>
              <a:solidFill>
                <a:schemeClr val="accent1"/>
              </a:solidFill>
              <a:effectLst/>
              <a:uLnTx/>
              <a:uFillTx/>
              <a:ea typeface="+mn-ea"/>
              <a:cs typeface="+mn-cs"/>
            </a:endParaRPr>
          </a:p>
        </p:txBody>
      </p:sp>
      <p:cxnSp>
        <p:nvCxnSpPr>
          <p:cNvPr id="64" name="Straight Connector 63">
            <a:extLst>
              <a:ext uri="{FF2B5EF4-FFF2-40B4-BE49-F238E27FC236}">
                <a16:creationId xmlns:a16="http://schemas.microsoft.com/office/drawing/2014/main" id="{57B6AE57-46B6-4E4F-BCD2-BCBA81AF5C81}"/>
              </a:ext>
              <a:ext uri="{C183D7F6-B498-43B3-948B-1728B52AA6E4}">
                <adec:decorative xmlns:adec="http://schemas.microsoft.com/office/drawing/2017/decorative" val="1"/>
              </a:ext>
            </a:extLst>
          </p:cNvPr>
          <p:cNvCxnSpPr>
            <a:cxnSpLocks/>
          </p:cNvCxnSpPr>
          <p:nvPr/>
        </p:nvCxnSpPr>
        <p:spPr>
          <a:xfrm>
            <a:off x="395593" y="2298903"/>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34" name="object 23">
            <a:extLst>
              <a:ext uri="{FF2B5EF4-FFF2-40B4-BE49-F238E27FC236}">
                <a16:creationId xmlns:a16="http://schemas.microsoft.com/office/drawing/2014/main" id="{368455F2-AC3B-A647-9033-0F47ED609A41}"/>
              </a:ext>
            </a:extLst>
          </p:cNvPr>
          <p:cNvSpPr txBox="1"/>
          <p:nvPr/>
        </p:nvSpPr>
        <p:spPr>
          <a:xfrm>
            <a:off x="439656" y="2333963"/>
            <a:ext cx="2154936" cy="286331"/>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cs typeface="Ubuntu"/>
              </a:rPr>
              <a:t>Définir</a:t>
            </a:r>
            <a:endParaRPr lang="en-GB" cap="all" dirty="0">
              <a:solidFill>
                <a:prstClr val="black"/>
              </a:solidFill>
              <a:latin typeface="+mj-lt"/>
              <a:cs typeface="Ubuntu"/>
            </a:endParaRPr>
          </a:p>
        </p:txBody>
      </p:sp>
      <p:sp>
        <p:nvSpPr>
          <p:cNvPr id="35" name="object 26">
            <a:extLst>
              <a:ext uri="{FF2B5EF4-FFF2-40B4-BE49-F238E27FC236}">
                <a16:creationId xmlns:a16="http://schemas.microsoft.com/office/drawing/2014/main" id="{FA326272-2B68-2842-8299-C2159863B08A}"/>
              </a:ext>
            </a:extLst>
          </p:cNvPr>
          <p:cNvSpPr txBox="1"/>
          <p:nvPr/>
        </p:nvSpPr>
        <p:spPr>
          <a:xfrm>
            <a:off x="431797" y="2730538"/>
            <a:ext cx="2135187" cy="579788"/>
          </a:xfrm>
          <a:prstGeom prst="rect">
            <a:avLst/>
          </a:prstGeom>
        </p:spPr>
        <p:txBody>
          <a:bodyPr vert="horz" wrap="square" lIns="0" tIns="7316" rIns="0" bIns="0" rtlCol="0">
            <a:spAutoFit/>
          </a:bodyPr>
          <a:lstStyle/>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Conseil stratégique &amp; Transformation</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Évaluation et tests</a:t>
            </a:r>
            <a:endParaRPr lang="en-GB" sz="1200" spc="-9" dirty="0">
              <a:solidFill>
                <a:srgbClr val="272936"/>
              </a:solidFill>
              <a:latin typeface="Ubuntu Light"/>
              <a:cs typeface="Ubuntu Light"/>
            </a:endParaRPr>
          </a:p>
        </p:txBody>
      </p:sp>
      <p:cxnSp>
        <p:nvCxnSpPr>
          <p:cNvPr id="52" name="Straight Connector 51">
            <a:extLst>
              <a:ext uri="{FF2B5EF4-FFF2-40B4-BE49-F238E27FC236}">
                <a16:creationId xmlns:a16="http://schemas.microsoft.com/office/drawing/2014/main" id="{1E09C5D9-34E3-F34C-87C0-112FC93F58D1}"/>
              </a:ext>
              <a:ext uri="{C183D7F6-B498-43B3-948B-1728B52AA6E4}">
                <adec:decorative xmlns:adec="http://schemas.microsoft.com/office/drawing/2017/decorative" val="1"/>
              </a:ext>
            </a:extLst>
          </p:cNvPr>
          <p:cNvCxnSpPr>
            <a:cxnSpLocks/>
          </p:cNvCxnSpPr>
          <p:nvPr/>
        </p:nvCxnSpPr>
        <p:spPr>
          <a:xfrm>
            <a:off x="2701004" y="2298903"/>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40" name="object 23">
            <a:extLst>
              <a:ext uri="{FF2B5EF4-FFF2-40B4-BE49-F238E27FC236}">
                <a16:creationId xmlns:a16="http://schemas.microsoft.com/office/drawing/2014/main" id="{445A9B99-EF19-564E-A637-A5E93FE824DE}"/>
              </a:ext>
            </a:extLst>
          </p:cNvPr>
          <p:cNvSpPr txBox="1"/>
          <p:nvPr/>
        </p:nvSpPr>
        <p:spPr>
          <a:xfrm>
            <a:off x="2746293" y="2333963"/>
            <a:ext cx="2154936" cy="286331"/>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cs typeface="Ubuntu"/>
              </a:rPr>
              <a:t>Protéger</a:t>
            </a:r>
          </a:p>
        </p:txBody>
      </p:sp>
      <p:sp>
        <p:nvSpPr>
          <p:cNvPr id="41" name="object 26">
            <a:extLst>
              <a:ext uri="{FF2B5EF4-FFF2-40B4-BE49-F238E27FC236}">
                <a16:creationId xmlns:a16="http://schemas.microsoft.com/office/drawing/2014/main" id="{296D297A-4B06-EE46-A291-E25FAEED003F}"/>
              </a:ext>
            </a:extLst>
          </p:cNvPr>
          <p:cNvSpPr txBox="1"/>
          <p:nvPr/>
        </p:nvSpPr>
        <p:spPr>
          <a:xfrm>
            <a:off x="2738434" y="2730538"/>
            <a:ext cx="2045745" cy="1336085"/>
          </a:xfrm>
          <a:prstGeom prst="rect">
            <a:avLst/>
          </a:prstGeom>
        </p:spPr>
        <p:txBody>
          <a:bodyPr vert="horz" wrap="square" lIns="0" tIns="7316" rIns="0" bIns="0" rtlCol="0">
            <a:spAutoFit/>
          </a:bodyPr>
          <a:lstStyle/>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Gestion de l'accès aux identités</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Applications et protection des données</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Sécurité informatique, cloud, OT et IoT</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Protection des terminaux</a:t>
            </a:r>
            <a:endParaRPr lang="en-GB" sz="1200" spc="-9" dirty="0">
              <a:solidFill>
                <a:srgbClr val="272936"/>
              </a:solidFill>
              <a:latin typeface="Ubuntu Light"/>
              <a:cs typeface="Ubuntu Light"/>
            </a:endParaRPr>
          </a:p>
        </p:txBody>
      </p:sp>
      <p:cxnSp>
        <p:nvCxnSpPr>
          <p:cNvPr id="61" name="Straight Connector 60">
            <a:extLst>
              <a:ext uri="{FF2B5EF4-FFF2-40B4-BE49-F238E27FC236}">
                <a16:creationId xmlns:a16="http://schemas.microsoft.com/office/drawing/2014/main" id="{EC8B47C0-36EF-B343-B028-D9B74B6C89B6}"/>
              </a:ext>
              <a:ext uri="{C183D7F6-B498-43B3-948B-1728B52AA6E4}">
                <adec:decorative xmlns:adec="http://schemas.microsoft.com/office/drawing/2017/decorative" val="1"/>
              </a:ext>
            </a:extLst>
          </p:cNvPr>
          <p:cNvCxnSpPr>
            <a:cxnSpLocks/>
          </p:cNvCxnSpPr>
          <p:nvPr/>
        </p:nvCxnSpPr>
        <p:spPr>
          <a:xfrm>
            <a:off x="395593" y="4176434"/>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43" name="object 23">
            <a:extLst>
              <a:ext uri="{FF2B5EF4-FFF2-40B4-BE49-F238E27FC236}">
                <a16:creationId xmlns:a16="http://schemas.microsoft.com/office/drawing/2014/main" id="{EB41303B-D04A-5D42-97C6-DD1025F1B87C}"/>
              </a:ext>
            </a:extLst>
          </p:cNvPr>
          <p:cNvSpPr txBox="1"/>
          <p:nvPr/>
        </p:nvSpPr>
        <p:spPr>
          <a:xfrm>
            <a:off x="439656" y="4217363"/>
            <a:ext cx="2154936" cy="286331"/>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cs typeface="Ubuntu"/>
              </a:rPr>
              <a:t>Défendre</a:t>
            </a:r>
          </a:p>
        </p:txBody>
      </p:sp>
      <p:sp>
        <p:nvSpPr>
          <p:cNvPr id="44" name="object 26">
            <a:extLst>
              <a:ext uri="{FF2B5EF4-FFF2-40B4-BE49-F238E27FC236}">
                <a16:creationId xmlns:a16="http://schemas.microsoft.com/office/drawing/2014/main" id="{DD93D1BD-8470-6345-8C7C-8815318A1305}"/>
              </a:ext>
            </a:extLst>
          </p:cNvPr>
          <p:cNvSpPr txBox="1"/>
          <p:nvPr/>
        </p:nvSpPr>
        <p:spPr>
          <a:xfrm>
            <a:off x="431797" y="4602423"/>
            <a:ext cx="1989760" cy="1522610"/>
          </a:xfrm>
          <a:prstGeom prst="rect">
            <a:avLst/>
          </a:prstGeom>
        </p:spPr>
        <p:txBody>
          <a:bodyPr vert="horz" wrap="square" lIns="0" tIns="7316" rIns="0" bIns="0" rtlCol="0">
            <a:spAutoFit/>
          </a:bodyPr>
          <a:lstStyle/>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Gestion des détections et réponse</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Intégration de la gestion des services de sécurité</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Réponse aux incidents</a:t>
            </a:r>
          </a:p>
          <a:p>
            <a:pPr marL="179151" marR="3081" indent="-171450" defTabSz="554492">
              <a:lnSpc>
                <a:spcPct val="101000"/>
              </a:lnSpc>
              <a:spcBef>
                <a:spcPts val="58"/>
              </a:spcBef>
              <a:buFont typeface="Arial" panose="020B0604020202020204" pitchFamily="34" charset="0"/>
              <a:buChar char="•"/>
            </a:pPr>
            <a:r>
              <a:rPr lang="fr-FR" sz="1200" spc="-9" dirty="0">
                <a:solidFill>
                  <a:srgbClr val="272936"/>
                </a:solidFill>
                <a:latin typeface="Ubuntu Light"/>
                <a:cs typeface="Ubuntu Light"/>
              </a:rPr>
              <a:t>Renseignements sur les menaces et chasse aux menaces</a:t>
            </a:r>
            <a:endParaRPr lang="en-GB" sz="1200" spc="-9" dirty="0">
              <a:solidFill>
                <a:srgbClr val="272936"/>
              </a:solidFill>
              <a:latin typeface="Ubuntu Light"/>
              <a:cs typeface="Ubuntu Light"/>
            </a:endParaRPr>
          </a:p>
        </p:txBody>
      </p:sp>
      <p:cxnSp>
        <p:nvCxnSpPr>
          <p:cNvPr id="55" name="Straight Connector 54">
            <a:extLst>
              <a:ext uri="{FF2B5EF4-FFF2-40B4-BE49-F238E27FC236}">
                <a16:creationId xmlns:a16="http://schemas.microsoft.com/office/drawing/2014/main" id="{445270F8-8EB9-0649-8F10-E7C862704D4F}"/>
              </a:ext>
              <a:ext uri="{C183D7F6-B498-43B3-948B-1728B52AA6E4}">
                <adec:decorative xmlns:adec="http://schemas.microsoft.com/office/drawing/2017/decorative" val="1"/>
              </a:ext>
            </a:extLst>
          </p:cNvPr>
          <p:cNvCxnSpPr>
            <a:cxnSpLocks/>
          </p:cNvCxnSpPr>
          <p:nvPr/>
        </p:nvCxnSpPr>
        <p:spPr>
          <a:xfrm>
            <a:off x="2680666" y="4176434"/>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46" name="object 23">
            <a:extLst>
              <a:ext uri="{FF2B5EF4-FFF2-40B4-BE49-F238E27FC236}">
                <a16:creationId xmlns:a16="http://schemas.microsoft.com/office/drawing/2014/main" id="{5D605977-B06A-2244-944F-0327BA2A0A14}"/>
              </a:ext>
            </a:extLst>
          </p:cNvPr>
          <p:cNvSpPr txBox="1"/>
          <p:nvPr/>
        </p:nvSpPr>
        <p:spPr>
          <a:xfrm>
            <a:off x="2738434" y="4220636"/>
            <a:ext cx="2154936" cy="286332"/>
          </a:xfrm>
          <a:prstGeom prst="rect">
            <a:avLst/>
          </a:prstGeom>
        </p:spPr>
        <p:txBody>
          <a:bodyPr vert="horz" wrap="square" lIns="0" tIns="9242" rIns="0" bIns="0" rtlCol="0">
            <a:spAutoFit/>
          </a:bodyPr>
          <a:lstStyle/>
          <a:p>
            <a:pPr marR="3081" defTabSz="554492">
              <a:spcBef>
                <a:spcPts val="73"/>
              </a:spcBef>
            </a:pPr>
            <a:r>
              <a:rPr lang="en-GB" cap="all" spc="-6" dirty="0">
                <a:solidFill>
                  <a:srgbClr val="12ABDB"/>
                </a:solidFill>
                <a:latin typeface="+mj-lt"/>
                <a:cs typeface="Ubuntu"/>
              </a:rPr>
              <a:t>Sauvegarder</a:t>
            </a:r>
          </a:p>
        </p:txBody>
      </p:sp>
      <p:sp>
        <p:nvSpPr>
          <p:cNvPr id="47" name="object 26">
            <a:extLst>
              <a:ext uri="{FF2B5EF4-FFF2-40B4-BE49-F238E27FC236}">
                <a16:creationId xmlns:a16="http://schemas.microsoft.com/office/drawing/2014/main" id="{99387E8B-377A-0449-9864-1459075006DF}"/>
              </a:ext>
            </a:extLst>
          </p:cNvPr>
          <p:cNvSpPr txBox="1"/>
          <p:nvPr/>
        </p:nvSpPr>
        <p:spPr>
          <a:xfrm>
            <a:off x="2730575" y="4605697"/>
            <a:ext cx="2018880" cy="377745"/>
          </a:xfrm>
          <a:prstGeom prst="rect">
            <a:avLst/>
          </a:prstGeom>
        </p:spPr>
        <p:txBody>
          <a:bodyPr vert="horz" wrap="square" lIns="0" tIns="7316" rIns="0" bIns="0" rtlCol="0">
            <a:spAutoFit/>
          </a:bodyPr>
          <a:lstStyle/>
          <a:p>
            <a:pPr marL="179151" marR="3081" indent="-171450" defTabSz="554492">
              <a:lnSpc>
                <a:spcPct val="101000"/>
              </a:lnSpc>
              <a:spcBef>
                <a:spcPts val="58"/>
              </a:spcBef>
              <a:buFont typeface="Arial" panose="020B0604020202020204" pitchFamily="34" charset="0"/>
              <a:buChar char="•"/>
            </a:pPr>
            <a:r>
              <a:rPr lang="en-GB" sz="1200" spc="-9" dirty="0">
                <a:solidFill>
                  <a:srgbClr val="272936"/>
                </a:solidFill>
                <a:latin typeface="Ubuntu Light"/>
                <a:cs typeface="Ubuntu Light"/>
              </a:rPr>
              <a:t>Sécurité intelligente</a:t>
            </a:r>
          </a:p>
          <a:p>
            <a:pPr marL="179151" marR="3081" indent="-171450" defTabSz="554492">
              <a:lnSpc>
                <a:spcPct val="101000"/>
              </a:lnSpc>
              <a:spcBef>
                <a:spcPts val="58"/>
              </a:spcBef>
              <a:buFont typeface="Arial" panose="020B0604020202020204" pitchFamily="34" charset="0"/>
              <a:buChar char="•"/>
            </a:pPr>
            <a:r>
              <a:rPr lang="en-GB" sz="1200" spc="-9" dirty="0">
                <a:solidFill>
                  <a:srgbClr val="272936"/>
                </a:solidFill>
                <a:latin typeface="Ubuntu Light"/>
                <a:cs typeface="Ubuntu Light"/>
              </a:rPr>
              <a:t>Sécurité dynamique</a:t>
            </a:r>
          </a:p>
        </p:txBody>
      </p:sp>
      <p:sp>
        <p:nvSpPr>
          <p:cNvPr id="37" name="object 23">
            <a:extLst>
              <a:ext uri="{FF2B5EF4-FFF2-40B4-BE49-F238E27FC236}">
                <a16:creationId xmlns:a16="http://schemas.microsoft.com/office/drawing/2014/main" id="{7A1670F5-7D0C-D444-8AFC-F14E33F6B5A9}"/>
              </a:ext>
            </a:extLst>
          </p:cNvPr>
          <p:cNvSpPr txBox="1"/>
          <p:nvPr/>
        </p:nvSpPr>
        <p:spPr>
          <a:xfrm>
            <a:off x="5765800" y="2232363"/>
            <a:ext cx="3451940" cy="470997"/>
          </a:xfrm>
          <a:prstGeom prst="rect">
            <a:avLst/>
          </a:prstGeom>
        </p:spPr>
        <p:txBody>
          <a:bodyPr vert="horz" wrap="square" lIns="0" tIns="9242" rIns="0" bIns="0" rtlCol="0">
            <a:spAutoFit/>
          </a:bodyPr>
          <a:lstStyle/>
          <a:p>
            <a:pPr marR="3081" defTabSz="554492">
              <a:spcBef>
                <a:spcPts val="73"/>
              </a:spcBef>
            </a:pPr>
            <a:r>
              <a:rPr lang="fr-FR" sz="1500" spc="-9" dirty="0">
                <a:solidFill>
                  <a:srgbClr val="11ABDC"/>
                </a:solidFill>
                <a:latin typeface="+mj-lt"/>
              </a:rPr>
              <a:t>Créer un futur plus ouvert et plus dynamique au sein de votre entreprise</a:t>
            </a:r>
            <a:endParaRPr lang="en-GB" sz="1500" spc="-9" dirty="0">
              <a:solidFill>
                <a:srgbClr val="11ABDC"/>
              </a:solidFill>
              <a:latin typeface="+mj-lt"/>
            </a:endParaRPr>
          </a:p>
        </p:txBody>
      </p:sp>
      <p:sp>
        <p:nvSpPr>
          <p:cNvPr id="48" name="object 26">
            <a:extLst>
              <a:ext uri="{FF2B5EF4-FFF2-40B4-BE49-F238E27FC236}">
                <a16:creationId xmlns:a16="http://schemas.microsoft.com/office/drawing/2014/main" id="{8F25FAEA-7FBF-BD4C-9D20-2A414A71AFBD}"/>
              </a:ext>
            </a:extLst>
          </p:cNvPr>
          <p:cNvSpPr txBox="1"/>
          <p:nvPr/>
        </p:nvSpPr>
        <p:spPr>
          <a:xfrm>
            <a:off x="5765800" y="2947601"/>
            <a:ext cx="3235960" cy="3332016"/>
          </a:xfrm>
          <a:prstGeom prst="rect">
            <a:avLst/>
          </a:prstGeom>
        </p:spPr>
        <p:txBody>
          <a:bodyPr vert="horz" wrap="square" lIns="0" tIns="7316" rIns="0" bIns="0" rtlCol="0">
            <a:spAutoFit/>
          </a:bodyPr>
          <a:lstStyle/>
          <a:p>
            <a:pPr marL="7701" marR="3081" defTabSz="554492">
              <a:lnSpc>
                <a:spcPct val="101000"/>
              </a:lnSpc>
              <a:spcBef>
                <a:spcPts val="58"/>
              </a:spcBef>
            </a:pPr>
            <a:r>
              <a:rPr lang="fr-FR" sz="1200" spc="-9" dirty="0">
                <a:solidFill>
                  <a:srgbClr val="272936"/>
                </a:solidFill>
                <a:latin typeface="Ubuntu Light"/>
                <a:cs typeface="Ubuntu Light"/>
              </a:rPr>
              <a:t>Offrir une sécurité complète de bout en bout, solide, agile et évolutive</a:t>
            </a:r>
            <a:endParaRPr lang="en-GB" sz="1200" spc="-9" dirty="0">
              <a:solidFill>
                <a:srgbClr val="272936"/>
              </a:solidFill>
              <a:latin typeface="Ubuntu Light"/>
              <a:cs typeface="Ubuntu Light"/>
            </a:endParaRPr>
          </a:p>
          <a:p>
            <a:pPr marL="7701" marR="3081" defTabSz="554492">
              <a:lnSpc>
                <a:spcPct val="80000"/>
              </a:lnSpc>
              <a:spcBef>
                <a:spcPts val="1200"/>
              </a:spcBef>
            </a:pPr>
            <a:r>
              <a:rPr lang="en-GB" sz="2500" spc="-9" dirty="0">
                <a:solidFill>
                  <a:srgbClr val="336B7D"/>
                </a:solidFill>
                <a:latin typeface="+mj-lt"/>
              </a:rPr>
              <a:t>15 </a:t>
            </a:r>
            <a:r>
              <a:rPr lang="fr-FR" sz="1200" spc="-9" dirty="0">
                <a:latin typeface="Ubuntu Light"/>
              </a:rPr>
              <a:t>Centres de cyberdéfense</a:t>
            </a:r>
          </a:p>
          <a:p>
            <a:pPr marL="541338" marR="3081" lvl="1" indent="-104775" defTabSz="554492">
              <a:lnSpc>
                <a:spcPct val="80000"/>
              </a:lnSpc>
              <a:spcBef>
                <a:spcPts val="1200"/>
              </a:spcBef>
              <a:buClr>
                <a:srgbClr val="00929B"/>
              </a:buClr>
              <a:buFont typeface="Arial" panose="020B0604020202020204" pitchFamily="34" charset="0"/>
              <a:buChar char="•"/>
            </a:pPr>
            <a:r>
              <a:rPr lang="fr-FR" sz="1200" spc="-9" dirty="0">
                <a:latin typeface="Ubuntu Light"/>
                <a:cs typeface="Ubuntu Light"/>
              </a:rPr>
              <a:t>Centre d'expérience</a:t>
            </a:r>
          </a:p>
          <a:p>
            <a:pPr marL="541338" marR="3081" lvl="1" indent="-104775" defTabSz="554492">
              <a:lnSpc>
                <a:spcPct val="80000"/>
              </a:lnSpc>
              <a:spcBef>
                <a:spcPts val="1200"/>
              </a:spcBef>
              <a:buClr>
                <a:srgbClr val="00929B"/>
              </a:buClr>
              <a:buFont typeface="Arial" panose="020B0604020202020204" pitchFamily="34" charset="0"/>
              <a:buChar char="•"/>
            </a:pPr>
            <a:r>
              <a:rPr lang="fr-FR" sz="1200" spc="-9" dirty="0">
                <a:latin typeface="Ubuntu Light"/>
                <a:cs typeface="Ubuntu Light"/>
              </a:rPr>
              <a:t>Gestion des identités et des accès</a:t>
            </a:r>
          </a:p>
          <a:p>
            <a:pPr marL="541338" marR="3081" lvl="1" indent="-104775" defTabSz="554492">
              <a:lnSpc>
                <a:spcPct val="80000"/>
              </a:lnSpc>
              <a:spcBef>
                <a:spcPts val="1200"/>
              </a:spcBef>
              <a:buClr>
                <a:srgbClr val="00929B"/>
              </a:buClr>
              <a:buFont typeface="Arial" panose="020B0604020202020204" pitchFamily="34" charset="0"/>
              <a:buChar char="•"/>
            </a:pPr>
            <a:r>
              <a:rPr lang="fr-FR" sz="1200" spc="-9" dirty="0">
                <a:latin typeface="Ubuntu Light"/>
                <a:cs typeface="Ubuntu Light"/>
              </a:rPr>
              <a:t>Gestion des vulnérabilités</a:t>
            </a:r>
          </a:p>
          <a:p>
            <a:pPr marL="541338" marR="3081" lvl="1" indent="-104775" defTabSz="554492">
              <a:lnSpc>
                <a:spcPct val="80000"/>
              </a:lnSpc>
              <a:spcBef>
                <a:spcPts val="1200"/>
              </a:spcBef>
              <a:buClr>
                <a:srgbClr val="00929B"/>
              </a:buClr>
              <a:buFont typeface="Arial" panose="020B0604020202020204" pitchFamily="34" charset="0"/>
              <a:buChar char="•"/>
            </a:pPr>
            <a:r>
              <a:rPr lang="fr-FR" sz="1200" spc="-9" dirty="0">
                <a:latin typeface="Ubuntu Light"/>
                <a:cs typeface="Ubuntu Light"/>
              </a:rPr>
              <a:t>Cas d’usages</a:t>
            </a:r>
          </a:p>
          <a:p>
            <a:pPr marL="541338" marR="3081" lvl="1" indent="-104775" defTabSz="554492">
              <a:lnSpc>
                <a:spcPct val="80000"/>
              </a:lnSpc>
              <a:spcBef>
                <a:spcPts val="1200"/>
              </a:spcBef>
              <a:buClr>
                <a:srgbClr val="00929B"/>
              </a:buClr>
              <a:buFont typeface="Arial" panose="020B0604020202020204" pitchFamily="34" charset="0"/>
              <a:buChar char="•"/>
            </a:pPr>
            <a:endParaRPr lang="en-GB" sz="1200" spc="-9" dirty="0">
              <a:solidFill>
                <a:srgbClr val="272936"/>
              </a:solidFill>
              <a:latin typeface="Ubuntu Light"/>
              <a:cs typeface="Ubuntu Light"/>
            </a:endParaRPr>
          </a:p>
          <a:p>
            <a:pPr marL="7701" marR="3081" defTabSz="554492">
              <a:lnSpc>
                <a:spcPct val="80000"/>
              </a:lnSpc>
              <a:spcBef>
                <a:spcPts val="600"/>
              </a:spcBef>
            </a:pPr>
            <a:r>
              <a:rPr lang="en-GB" sz="2500" spc="-9" dirty="0">
                <a:solidFill>
                  <a:srgbClr val="336B7D"/>
                </a:solidFill>
                <a:latin typeface="+mj-lt"/>
              </a:rPr>
              <a:t>&gt; 6 000 </a:t>
            </a:r>
            <a:r>
              <a:rPr lang="fr-FR" sz="1200" spc="-9" dirty="0">
                <a:solidFill>
                  <a:srgbClr val="272936"/>
                </a:solidFill>
                <a:latin typeface="Ubuntu Light"/>
                <a:cs typeface="Ubuntu Light"/>
              </a:rPr>
              <a:t>analystes en cybersécurité, ingénieurs, architectes et intégrateurs</a:t>
            </a:r>
            <a:endParaRPr lang="en-GB" sz="1200" spc="-9" dirty="0">
              <a:solidFill>
                <a:srgbClr val="272936"/>
              </a:solidFill>
              <a:latin typeface="Ubuntu Light"/>
              <a:cs typeface="Ubuntu Light"/>
            </a:endParaRPr>
          </a:p>
          <a:p>
            <a:pPr marL="7701" marR="3081" defTabSz="554492">
              <a:lnSpc>
                <a:spcPct val="80000"/>
              </a:lnSpc>
              <a:spcBef>
                <a:spcPts val="600"/>
              </a:spcBef>
            </a:pPr>
            <a:endParaRPr lang="en-GB" sz="1200" spc="-9" dirty="0">
              <a:solidFill>
                <a:srgbClr val="272936"/>
              </a:solidFill>
              <a:latin typeface="Ubuntu Light"/>
              <a:cs typeface="Ubuntu Light"/>
            </a:endParaRPr>
          </a:p>
          <a:p>
            <a:pPr marL="7701" marR="3081" defTabSz="554492">
              <a:lnSpc>
                <a:spcPct val="80000"/>
              </a:lnSpc>
              <a:spcBef>
                <a:spcPts val="600"/>
              </a:spcBef>
            </a:pPr>
            <a:endParaRPr lang="en-GB" sz="1200" spc="-9" dirty="0">
              <a:solidFill>
                <a:srgbClr val="272936"/>
              </a:solidFill>
              <a:latin typeface="Ubuntu Light"/>
              <a:cs typeface="Ubuntu Light"/>
            </a:endParaRPr>
          </a:p>
        </p:txBody>
      </p:sp>
      <p:pic>
        <p:nvPicPr>
          <p:cNvPr id="33" name="Picture 32">
            <a:extLst>
              <a:ext uri="{FF2B5EF4-FFF2-40B4-BE49-F238E27FC236}">
                <a16:creationId xmlns:a16="http://schemas.microsoft.com/office/drawing/2014/main" id="{5F5C434A-AC91-A140-AD63-93D9B39BB0D2}"/>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9480550" y="0"/>
            <a:ext cx="2711450" cy="6858000"/>
          </a:xfrm>
          <a:prstGeom prst="rect">
            <a:avLst/>
          </a:prstGeom>
        </p:spPr>
      </p:pic>
      <p:grpSp>
        <p:nvGrpSpPr>
          <p:cNvPr id="56" name="Groupe 1">
            <a:extLst>
              <a:ext uri="{FF2B5EF4-FFF2-40B4-BE49-F238E27FC236}">
                <a16:creationId xmlns:a16="http://schemas.microsoft.com/office/drawing/2014/main" id="{65CD47CF-5828-FD43-9546-1B94BC469716}"/>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57" name="Freeform 13">
              <a:extLst>
                <a:ext uri="{FF2B5EF4-FFF2-40B4-BE49-F238E27FC236}">
                  <a16:creationId xmlns:a16="http://schemas.microsoft.com/office/drawing/2014/main" id="{CD67D97E-FD0F-CE42-BE23-269AF14C2A14}"/>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Freeform 14">
              <a:extLst>
                <a:ext uri="{FF2B5EF4-FFF2-40B4-BE49-F238E27FC236}">
                  <a16:creationId xmlns:a16="http://schemas.microsoft.com/office/drawing/2014/main" id="{1F80B5ED-E026-A944-85B6-75C6A0E95234}"/>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5" name="Rectangle 27">
            <a:extLst>
              <a:ext uri="{FF2B5EF4-FFF2-40B4-BE49-F238E27FC236}">
                <a16:creationId xmlns:a16="http://schemas.microsoft.com/office/drawing/2014/main" id="{02147C6E-8ED2-4CDE-8D75-18A86E497646}"/>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28" name="Rectangle 43">
            <a:extLst>
              <a:ext uri="{FF2B5EF4-FFF2-40B4-BE49-F238E27FC236}">
                <a16:creationId xmlns:a16="http://schemas.microsoft.com/office/drawing/2014/main" id="{94B4F7E5-5458-4738-931E-B9ADAB59027E}"/>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15</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425572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a:extLst>
              <a:ext uri="{FF2B5EF4-FFF2-40B4-BE49-F238E27FC236}">
                <a16:creationId xmlns:a16="http://schemas.microsoft.com/office/drawing/2014/main" id="{0E397107-17DE-3831-F082-D0A96944EC9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98487" y="4599334"/>
            <a:ext cx="1290776" cy="396000"/>
          </a:xfrm>
          <a:prstGeom prst="rect">
            <a:avLst/>
          </a:prstGeom>
        </p:spPr>
      </p:pic>
      <p:sp>
        <p:nvSpPr>
          <p:cNvPr id="15" name="object 6">
            <a:extLst>
              <a:ext uri="{FF2B5EF4-FFF2-40B4-BE49-F238E27FC236}">
                <a16:creationId xmlns:a16="http://schemas.microsoft.com/office/drawing/2014/main" id="{E9067485-0847-E34F-BDD3-E305425164C1}"/>
              </a:ext>
            </a:extLst>
          </p:cNvPr>
          <p:cNvSpPr txBox="1">
            <a:spLocks noGrp="1"/>
          </p:cNvSpPr>
          <p:nvPr>
            <p:ph type="title" idx="4294967295"/>
          </p:nvPr>
        </p:nvSpPr>
        <p:spPr>
          <a:xfrm>
            <a:off x="404814" y="1099157"/>
            <a:ext cx="9623606" cy="89689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all" spc="0" normalizeH="0" baseline="0" noProof="0" dirty="0">
                <a:ln>
                  <a:noFill/>
                </a:ln>
                <a:solidFill>
                  <a:srgbClr val="0070AD"/>
                </a:solidFill>
                <a:effectLst/>
                <a:uLnTx/>
                <a:uFillTx/>
                <a:latin typeface="+mj-lt"/>
                <a:ea typeface="+mn-ea"/>
                <a:cs typeface="+mn-cs"/>
              </a:rPr>
              <a:t>nos différentes marques conjuguées apportent une expertise unique </a:t>
            </a:r>
            <a:endParaRPr kumimoji="0" lang="en-GB" sz="3600" b="0" i="0" u="none" strike="noStrike" kern="1200" cap="all" spc="0" normalizeH="0" baseline="0" noProof="0" dirty="0">
              <a:ln>
                <a:noFill/>
              </a:ln>
              <a:solidFill>
                <a:srgbClr val="0070AD"/>
              </a:solidFill>
              <a:effectLst/>
              <a:uLnTx/>
              <a:uFillTx/>
              <a:latin typeface="+mj-lt"/>
              <a:ea typeface="+mn-ea"/>
              <a:cs typeface="+mn-cs"/>
            </a:endParaRPr>
          </a:p>
        </p:txBody>
      </p:sp>
      <p:sp>
        <p:nvSpPr>
          <p:cNvPr id="23" name="object 15">
            <a:extLst>
              <a:ext uri="{FF2B5EF4-FFF2-40B4-BE49-F238E27FC236}">
                <a16:creationId xmlns:a16="http://schemas.microsoft.com/office/drawing/2014/main" id="{E78583FF-7F1D-964B-8948-D58E8E55B84E}"/>
              </a:ext>
              <a:ext uri="{C183D7F6-B498-43B3-948B-1728B52AA6E4}">
                <adec:decorative xmlns:adec="http://schemas.microsoft.com/office/drawing/2017/decorative" val="1"/>
              </a:ext>
            </a:extLst>
          </p:cNvPr>
          <p:cNvSpPr/>
          <p:nvPr/>
        </p:nvSpPr>
        <p:spPr>
          <a:xfrm>
            <a:off x="477979" y="2850315"/>
            <a:ext cx="4537901" cy="0"/>
          </a:xfrm>
          <a:custGeom>
            <a:avLst/>
            <a:gdLst/>
            <a:ahLst/>
            <a:cxnLst/>
            <a:rect l="l" t="t" r="r" b="b"/>
            <a:pathLst>
              <a:path w="7916545">
                <a:moveTo>
                  <a:pt x="0" y="0"/>
                </a:moveTo>
                <a:lnTo>
                  <a:pt x="7915989" y="0"/>
                </a:lnTo>
              </a:path>
            </a:pathLst>
          </a:custGeom>
          <a:ln w="20941">
            <a:solidFill>
              <a:srgbClr val="E5E5E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pic>
        <p:nvPicPr>
          <p:cNvPr id="3" name="object 3">
            <a:extLst>
              <a:ext uri="{C183D7F6-B498-43B3-948B-1728B52AA6E4}">
                <adec:decorative xmlns:adec="http://schemas.microsoft.com/office/drawing/2017/decorative" val="1"/>
              </a:ext>
            </a:extLst>
          </p:cNvPr>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173" y="3015971"/>
            <a:ext cx="2076231" cy="369557"/>
          </a:xfrm>
          <a:prstGeom prst="rect">
            <a:avLst/>
          </a:prstGeom>
        </p:spPr>
      </p:pic>
      <p:sp>
        <p:nvSpPr>
          <p:cNvPr id="6" name="object 6"/>
          <p:cNvSpPr txBox="1"/>
          <p:nvPr/>
        </p:nvSpPr>
        <p:spPr>
          <a:xfrm>
            <a:off x="447470" y="3415246"/>
            <a:ext cx="4962730" cy="881597"/>
          </a:xfrm>
          <a:prstGeom prst="rect">
            <a:avLst/>
          </a:prstGeom>
        </p:spPr>
        <p:txBody>
          <a:bodyPr vert="horz" wrap="square" lIns="0" tIns="6931" rIns="0" bIns="0" rtlCol="0">
            <a:spAutoFit/>
          </a:bodyPr>
          <a:lstStyle/>
          <a:p>
            <a:pPr marL="7701" marR="324994" lvl="0">
              <a:spcBef>
                <a:spcPts val="55"/>
              </a:spcBef>
              <a:defRPr/>
            </a:pPr>
            <a:r>
              <a:rPr lang="fr-FR" sz="1400" spc="-15" dirty="0">
                <a:solidFill>
                  <a:srgbClr val="272836"/>
                </a:solidFill>
                <a:latin typeface="Ubuntu Light"/>
              </a:rPr>
              <a:t>Capgemini Invent est la marque d’innovation digitale, de conseil et de transformation du groupe Capgemini qui aide les décideurs à concevoir et construire le futur de leurs organisations. </a:t>
            </a:r>
            <a:endParaRPr sz="1400" spc="-15" dirty="0">
              <a:solidFill>
                <a:srgbClr val="272836"/>
              </a:solidFill>
              <a:latin typeface="Ubuntu Light"/>
            </a:endParaRPr>
          </a:p>
        </p:txBody>
      </p:sp>
      <p:pic>
        <p:nvPicPr>
          <p:cNvPr id="9" name="object 9">
            <a:extLst>
              <a:ext uri="{C183D7F6-B498-43B3-948B-1728B52AA6E4}">
                <adec:decorative xmlns:adec="http://schemas.microsoft.com/office/drawing/2017/decorative" val="1"/>
              </a:ext>
            </a:extLst>
          </p:cNvPr>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5679" y="4645438"/>
            <a:ext cx="1044000" cy="260996"/>
          </a:xfrm>
          <a:prstGeom prst="rect">
            <a:avLst/>
          </a:prstGeom>
        </p:spPr>
      </p:pic>
      <p:sp>
        <p:nvSpPr>
          <p:cNvPr id="10" name="object 10"/>
          <p:cNvSpPr txBox="1"/>
          <p:nvPr/>
        </p:nvSpPr>
        <p:spPr>
          <a:xfrm>
            <a:off x="477979" y="5038792"/>
            <a:ext cx="2472136" cy="1217462"/>
          </a:xfrm>
          <a:prstGeom prst="rect">
            <a:avLst/>
          </a:prstGeom>
        </p:spPr>
        <p:txBody>
          <a:bodyPr vert="horz" wrap="square" lIns="0" tIns="7316" rIns="0" bIns="0" rtlCol="0">
            <a:spAutoFit/>
          </a:bodyPr>
          <a:lstStyle/>
          <a:p>
            <a:pPr>
              <a:lnSpc>
                <a:spcPct val="107000"/>
              </a:lnSpc>
              <a:spcAft>
                <a:spcPts val="800"/>
              </a:spcAft>
            </a:pPr>
            <a:r>
              <a:rPr lang="fr-FR" sz="1050" spc="-15" dirty="0">
                <a:solidFill>
                  <a:srgbClr val="272836"/>
                </a:solidFill>
                <a:latin typeface="Ubuntu Light"/>
              </a:rPr>
              <a:t>frog, intégré à Capgemini Invent, s'associe à des marques et des entreprises mondiales pour conduire des transformations centrées sur le client à grande échelle grâce à un travail de conception innovant et centré sur l'humain.</a:t>
            </a:r>
            <a:endParaRPr lang="en-US" sz="1050" spc="-15" dirty="0">
              <a:solidFill>
                <a:srgbClr val="272836"/>
              </a:solidFill>
              <a:latin typeface="Ubuntu Light"/>
            </a:endParaRPr>
          </a:p>
        </p:txBody>
      </p:sp>
      <p:sp>
        <p:nvSpPr>
          <p:cNvPr id="18" name="TextBox 17">
            <a:extLst>
              <a:ext uri="{FF2B5EF4-FFF2-40B4-BE49-F238E27FC236}">
                <a16:creationId xmlns:a16="http://schemas.microsoft.com/office/drawing/2014/main" id="{9DDF5D0D-4442-4E05-86B8-1B559A876309}"/>
              </a:ext>
            </a:extLst>
          </p:cNvPr>
          <p:cNvSpPr txBox="1"/>
          <p:nvPr/>
        </p:nvSpPr>
        <p:spPr>
          <a:xfrm>
            <a:off x="3360387" y="5038792"/>
            <a:ext cx="2735613" cy="1223412"/>
          </a:xfrm>
          <a:prstGeom prst="rect">
            <a:avLst/>
          </a:prstGeom>
          <a:noFill/>
        </p:spPr>
        <p:txBody>
          <a:bodyPr wrap="square">
            <a:spAutoFit/>
          </a:bodyPr>
          <a:lstStyle/>
          <a:p>
            <a:pPr marR="0" lvl="0">
              <a:spcBef>
                <a:spcPts val="0"/>
              </a:spcBef>
              <a:spcAft>
                <a:spcPts val="0"/>
              </a:spcAft>
            </a:pPr>
            <a:r>
              <a:rPr lang="fr-FR" sz="1050" spc="-15" dirty="0">
                <a:solidFill>
                  <a:srgbClr val="272836"/>
                </a:solidFill>
                <a:latin typeface="Ubuntu Light"/>
              </a:rPr>
              <a:t>Cambridge Consultants, intégré à Capgemini Invent, fournit des services de conseil et de développement qui aident les entreprises les plus ambitieuses au monde à repousser les limites de l'innovation technologique pour créer des produits et services de pointe.</a:t>
            </a:r>
            <a:endParaRPr lang="en-US" sz="1050" spc="-15" dirty="0">
              <a:solidFill>
                <a:srgbClr val="272836"/>
              </a:solidFill>
              <a:latin typeface="Ubuntu Light"/>
            </a:endParaRPr>
          </a:p>
        </p:txBody>
      </p:sp>
      <p:sp>
        <p:nvSpPr>
          <p:cNvPr id="21" name="object 15">
            <a:extLst>
              <a:ext uri="{FF2B5EF4-FFF2-40B4-BE49-F238E27FC236}">
                <a16:creationId xmlns:a16="http://schemas.microsoft.com/office/drawing/2014/main" id="{A6E66990-37A6-D44A-B77A-397B8ABD8C64}"/>
              </a:ext>
              <a:ext uri="{C183D7F6-B498-43B3-948B-1728B52AA6E4}">
                <adec:decorative xmlns:adec="http://schemas.microsoft.com/office/drawing/2017/decorative" val="1"/>
              </a:ext>
            </a:extLst>
          </p:cNvPr>
          <p:cNvSpPr/>
          <p:nvPr/>
        </p:nvSpPr>
        <p:spPr>
          <a:xfrm>
            <a:off x="6535775" y="2850315"/>
            <a:ext cx="4537901" cy="0"/>
          </a:xfrm>
          <a:custGeom>
            <a:avLst/>
            <a:gdLst/>
            <a:ahLst/>
            <a:cxnLst/>
            <a:rect l="l" t="t" r="r" b="b"/>
            <a:pathLst>
              <a:path w="7916545">
                <a:moveTo>
                  <a:pt x="0" y="0"/>
                </a:moveTo>
                <a:lnTo>
                  <a:pt x="7915989" y="0"/>
                </a:lnTo>
              </a:path>
            </a:pathLst>
          </a:custGeom>
          <a:ln w="20941">
            <a:solidFill>
              <a:srgbClr val="E5E5E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Ubuntu"/>
              <a:ea typeface="+mn-ea"/>
              <a:cs typeface="+mn-cs"/>
            </a:endParaRPr>
          </a:p>
        </p:txBody>
      </p:sp>
      <p:pic>
        <p:nvPicPr>
          <p:cNvPr id="4" name="object 4">
            <a:extLst>
              <a:ext uri="{C183D7F6-B498-43B3-948B-1728B52AA6E4}">
                <adec:decorative xmlns:adec="http://schemas.microsoft.com/office/drawing/2017/decorative" val="1"/>
              </a:ext>
            </a:extLst>
          </p:cNvPr>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2784" y="2977472"/>
            <a:ext cx="2585799" cy="468707"/>
          </a:xfrm>
          <a:prstGeom prst="rect">
            <a:avLst/>
          </a:prstGeom>
        </p:spPr>
      </p:pic>
      <p:sp>
        <p:nvSpPr>
          <p:cNvPr id="7" name="object 7"/>
          <p:cNvSpPr txBox="1"/>
          <p:nvPr/>
        </p:nvSpPr>
        <p:spPr>
          <a:xfrm>
            <a:off x="6562785" y="3415246"/>
            <a:ext cx="4712425" cy="1097041"/>
          </a:xfrm>
          <a:prstGeom prst="rect">
            <a:avLst/>
          </a:prstGeom>
        </p:spPr>
        <p:txBody>
          <a:bodyPr vert="horz" wrap="square" lIns="0" tIns="6931" rIns="0" bIns="0" rtlCol="0">
            <a:spAutoFit/>
          </a:bodyPr>
          <a:lstStyle/>
          <a:p>
            <a:pPr marL="7701" marR="3081" lvl="0">
              <a:spcBef>
                <a:spcPts val="55"/>
              </a:spcBef>
              <a:defRPr/>
            </a:pPr>
            <a:r>
              <a:rPr lang="fr-FR" sz="1400" spc="-15" dirty="0">
                <a:solidFill>
                  <a:srgbClr val="272836"/>
                </a:solidFill>
                <a:latin typeface="Ubuntu Light"/>
              </a:rPr>
              <a:t>Capgemini Engineering aide les organisations innovantes à travers le monde à concevoir les produits et services de demain et à leur permettre de faire face</a:t>
            </a:r>
          </a:p>
          <a:p>
            <a:pPr marL="7701" marR="3081" lvl="0">
              <a:spcBef>
                <a:spcPts val="55"/>
              </a:spcBef>
              <a:defRPr/>
            </a:pPr>
            <a:r>
              <a:rPr lang="fr-FR" sz="1400" spc="-15" dirty="0">
                <a:solidFill>
                  <a:srgbClr val="272836"/>
                </a:solidFill>
                <a:latin typeface="Ubuntu Light"/>
              </a:rPr>
              <a:t>aux bouleversements en y intégrant des technologies digitales et logicielles.</a:t>
            </a:r>
          </a:p>
        </p:txBody>
      </p:sp>
      <p:pic>
        <p:nvPicPr>
          <p:cNvPr id="5" name="object 5">
            <a:extLst>
              <a:ext uri="{C183D7F6-B498-43B3-948B-1728B52AA6E4}">
                <adec:decorative xmlns:adec="http://schemas.microsoft.com/office/drawing/2017/decorative" val="1"/>
              </a:ext>
            </a:extLst>
          </p:cNvPr>
          <p:cNvPicPr preferRelativeResize="0">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2785" y="4781115"/>
            <a:ext cx="901367" cy="468712"/>
          </a:xfrm>
          <a:prstGeom prst="rect">
            <a:avLst/>
          </a:prstGeom>
        </p:spPr>
      </p:pic>
      <p:sp>
        <p:nvSpPr>
          <p:cNvPr id="8" name="object 8"/>
          <p:cNvSpPr txBox="1"/>
          <p:nvPr/>
        </p:nvSpPr>
        <p:spPr>
          <a:xfrm>
            <a:off x="6562784" y="5345942"/>
            <a:ext cx="4510891" cy="868773"/>
          </a:xfrm>
          <a:prstGeom prst="rect">
            <a:avLst/>
          </a:prstGeom>
        </p:spPr>
        <p:txBody>
          <a:bodyPr vert="horz" wrap="square" lIns="0" tIns="6931" rIns="0" bIns="0" rtlCol="0">
            <a:spAutoFit/>
          </a:bodyPr>
          <a:lstStyle/>
          <a:p>
            <a:pPr marL="7701" marR="3081" lvl="0">
              <a:spcBef>
                <a:spcPts val="55"/>
              </a:spcBef>
              <a:defRPr/>
            </a:pPr>
            <a:r>
              <a:rPr lang="fr-FR" sz="1400" spc="-15" dirty="0">
                <a:solidFill>
                  <a:srgbClr val="272836"/>
                </a:solidFill>
                <a:latin typeface="Ubuntu Light"/>
              </a:rPr>
              <a:t>Sogeti développe, teste et sécurise des applications innovantes pour les entreprises, en s'appuyant sur son expertise </a:t>
            </a:r>
            <a:r>
              <a:rPr lang="fr-FR" sz="1400" spc="-15" dirty="0">
                <a:latin typeface="Ubuntu Light"/>
              </a:rPr>
              <a:t>dans trois </a:t>
            </a:r>
            <a:r>
              <a:rPr lang="fr-FR" sz="1400" spc="-15" dirty="0">
                <a:solidFill>
                  <a:srgbClr val="272836"/>
                </a:solidFill>
                <a:latin typeface="Ubuntu Light"/>
              </a:rPr>
              <a:t>domaines : le conseil, les tests, le développement agile et cloud</a:t>
            </a:r>
            <a:r>
              <a:rPr lang="fr-FR" sz="1400" spc="-15" dirty="0">
                <a:latin typeface="Ubuntu Light"/>
              </a:rPr>
              <a:t>.</a:t>
            </a:r>
            <a:endParaRPr sz="1400" spc="-15" dirty="0">
              <a:latin typeface="Ubuntu Light"/>
            </a:endParaRPr>
          </a:p>
        </p:txBody>
      </p:sp>
    </p:spTree>
    <p:extLst>
      <p:ext uri="{BB962C8B-B14F-4D97-AF65-F5344CB8AC3E}">
        <p14:creationId xmlns:p14="http://schemas.microsoft.com/office/powerpoint/2010/main" val="95713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7B3CD899-4664-D69A-0CAF-20A8513DCE5E}"/>
              </a:ext>
              <a:ext uri="{C183D7F6-B498-43B3-948B-1728B52AA6E4}">
                <adec:decorative xmlns:adec="http://schemas.microsoft.com/office/drawing/2017/decorative" val="1"/>
              </a:ext>
            </a:extLst>
          </p:cNvPr>
          <p:cNvGrpSpPr/>
          <p:nvPr/>
        </p:nvGrpSpPr>
        <p:grpSpPr>
          <a:xfrm>
            <a:off x="2711624" y="-1594"/>
            <a:ext cx="4224444" cy="4841741"/>
            <a:chOff x="9660207" y="398"/>
            <a:chExt cx="2607306" cy="2772989"/>
          </a:xfrm>
        </p:grpSpPr>
        <p:pic>
          <p:nvPicPr>
            <p:cNvPr id="7" name="Picture 2">
              <a:extLst>
                <a:ext uri="{FF2B5EF4-FFF2-40B4-BE49-F238E27FC236}">
                  <a16:creationId xmlns:a16="http://schemas.microsoft.com/office/drawing/2014/main" id="{DC4A5DFD-B795-5544-F537-0387B939E9A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60207" y="398"/>
              <a:ext cx="2607306" cy="2772989"/>
            </a:xfrm>
            <a:prstGeom prst="rect">
              <a:avLst/>
            </a:prstGeom>
          </p:spPr>
        </p:pic>
        <p:sp>
          <p:nvSpPr>
            <p:cNvPr id="8" name="object 18">
              <a:extLst>
                <a:ext uri="{FF2B5EF4-FFF2-40B4-BE49-F238E27FC236}">
                  <a16:creationId xmlns:a16="http://schemas.microsoft.com/office/drawing/2014/main" id="{C66385D4-F427-29DB-EE3F-2883ACB70647}"/>
                </a:ext>
                <a:ext uri="{C183D7F6-B498-43B3-948B-1728B52AA6E4}">
                  <adec:decorative xmlns:adec="http://schemas.microsoft.com/office/drawing/2017/decorative" val="1"/>
                </a:ext>
              </a:extLst>
            </p:cNvPr>
            <p:cNvSpPr txBox="1"/>
            <p:nvPr/>
          </p:nvSpPr>
          <p:spPr>
            <a:xfrm>
              <a:off x="9901626" y="2691990"/>
              <a:ext cx="2275933" cy="75185"/>
            </a:xfrm>
            <a:prstGeom prst="rect">
              <a:avLst/>
            </a:prstGeom>
          </p:spPr>
          <p:txBody>
            <a:bodyPr vert="horz" wrap="square" lIns="0" tIns="8086" rIns="0" bIns="0" rtlCol="0">
              <a:spAutoFit/>
            </a:bodyPr>
            <a:lstStyle/>
            <a:p>
              <a:pPr marL="7701" marR="3081" indent="78938" algn="r" defTabSz="554492">
                <a:spcBef>
                  <a:spcPts val="64"/>
                </a:spcBef>
              </a:pPr>
              <a:r>
                <a:rPr lang="en-US" sz="800" b="1" dirty="0">
                  <a:solidFill>
                    <a:prstClr val="black"/>
                  </a:solidFill>
                  <a:latin typeface="Ubuntu Light" panose="020B0304030602030204" pitchFamily="34" charset="0"/>
                  <a:cs typeface="Ubuntu Light"/>
                </a:rPr>
                <a:t>C</a:t>
              </a:r>
              <a:r>
                <a:rPr sz="800" b="1" dirty="0">
                  <a:solidFill>
                    <a:prstClr val="black"/>
                  </a:solidFill>
                  <a:latin typeface="Ubuntu Light" panose="020B0304030602030204" pitchFamily="34" charset="0"/>
                  <a:cs typeface="Ubuntu Light"/>
                </a:rPr>
                <a:t>redi</a:t>
              </a:r>
              <a:r>
                <a:rPr sz="800" b="1" spc="9" dirty="0">
                  <a:solidFill>
                    <a:prstClr val="black"/>
                  </a:solidFill>
                  <a:latin typeface="Ubuntu Light" panose="020B0304030602030204" pitchFamily="34" charset="0"/>
                  <a:cs typeface="Ubuntu Light"/>
                </a:rPr>
                <a:t>t</a:t>
              </a:r>
              <a:r>
                <a:rPr sz="800" b="1" dirty="0">
                  <a:solidFill>
                    <a:prstClr val="black"/>
                  </a:solidFill>
                  <a:latin typeface="Ubuntu Light" panose="020B0304030602030204" pitchFamily="34" charset="0"/>
                  <a:cs typeface="Ubuntu Light"/>
                </a:rPr>
                <a:t>: </a:t>
              </a:r>
              <a:r>
                <a:rPr lang="en-US" sz="800" b="1" dirty="0">
                  <a:solidFill>
                    <a:prstClr val="black"/>
                  </a:solidFill>
                  <a:latin typeface="Ubuntu Light" panose="020B0304030602030204" pitchFamily="34" charset="0"/>
                  <a:cs typeface="Ubuntu Light"/>
                </a:rPr>
                <a:t>Campfire and frog</a:t>
              </a:r>
              <a:endParaRPr sz="800" b="1" dirty="0">
                <a:solidFill>
                  <a:prstClr val="black"/>
                </a:solidFill>
                <a:latin typeface="Ubuntu Light" panose="020B0304030602030204" pitchFamily="34" charset="0"/>
                <a:cs typeface="Ubuntu Light"/>
              </a:endParaRPr>
            </a:p>
          </p:txBody>
        </p:sp>
      </p:grpSp>
      <p:sp>
        <p:nvSpPr>
          <p:cNvPr id="20" name="object 6">
            <a:extLst>
              <a:ext uri="{FF2B5EF4-FFF2-40B4-BE49-F238E27FC236}">
                <a16:creationId xmlns:a16="http://schemas.microsoft.com/office/drawing/2014/main" id="{065491D2-8110-C744-886B-00AAC08E1F81}"/>
              </a:ext>
            </a:extLst>
          </p:cNvPr>
          <p:cNvSpPr txBox="1">
            <a:spLocks noGrp="1"/>
          </p:cNvSpPr>
          <p:nvPr>
            <p:ph type="title" idx="4294967295"/>
          </p:nvPr>
        </p:nvSpPr>
        <p:spPr>
          <a:xfrm>
            <a:off x="652274" y="968019"/>
            <a:ext cx="3372056" cy="2226489"/>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en-GB" sz="3600" dirty="0">
                <a:solidFill>
                  <a:schemeClr val="accent1"/>
                </a:solidFill>
              </a:rPr>
              <a:t>Nous innovons pour un avenir Meilleur…</a:t>
            </a:r>
          </a:p>
        </p:txBody>
      </p:sp>
      <p:sp>
        <p:nvSpPr>
          <p:cNvPr id="113" name="object 22">
            <a:extLst>
              <a:ext uri="{FF2B5EF4-FFF2-40B4-BE49-F238E27FC236}">
                <a16:creationId xmlns:a16="http://schemas.microsoft.com/office/drawing/2014/main" id="{1ADA10E1-5EFA-3E4D-AD5F-0EF7B39C3C08}"/>
              </a:ext>
            </a:extLst>
          </p:cNvPr>
          <p:cNvSpPr txBox="1"/>
          <p:nvPr/>
        </p:nvSpPr>
        <p:spPr>
          <a:xfrm>
            <a:off x="1051952" y="4976450"/>
            <a:ext cx="2458218" cy="1121795"/>
          </a:xfrm>
          <a:prstGeom prst="rect">
            <a:avLst/>
          </a:prstGeom>
        </p:spPr>
        <p:txBody>
          <a:bodyPr vert="horz" wrap="square" lIns="0" tIns="7316" rIns="0" bIns="0" rtlCol="0">
            <a:spAutoFit/>
          </a:bodyPr>
          <a:lstStyle/>
          <a:p>
            <a:pPr marL="7701" marR="3081" defTabSz="554492">
              <a:lnSpc>
                <a:spcPct val="101800"/>
              </a:lnSpc>
              <a:spcBef>
                <a:spcPts val="58"/>
              </a:spcBef>
              <a:defRPr/>
            </a:pPr>
            <a:r>
              <a:rPr lang="fr-FR" sz="1200" spc="-3" dirty="0">
                <a:solidFill>
                  <a:srgbClr val="272936"/>
                </a:solidFill>
                <a:latin typeface="Ubuntu Light" panose="020B0604030602030204" pitchFamily="34" charset="0"/>
                <a:cs typeface="Ubuntu Light"/>
              </a:rPr>
              <a:t>Nous avons investi dans </a:t>
            </a:r>
            <a:r>
              <a:rPr lang="fr-FR" sz="1200" spc="-3" dirty="0" err="1">
                <a:solidFill>
                  <a:srgbClr val="272936"/>
                </a:solidFill>
                <a:latin typeface="Ubuntu Light" panose="020B0604030602030204" pitchFamily="34" charset="0"/>
                <a:cs typeface="Ubuntu Light"/>
              </a:rPr>
              <a:t>Copado</a:t>
            </a:r>
            <a:r>
              <a:rPr lang="fr-FR" sz="1200" spc="-3" dirty="0">
                <a:solidFill>
                  <a:srgbClr val="272936"/>
                </a:solidFill>
                <a:latin typeface="Ubuntu Light" panose="020B0604030602030204" pitchFamily="34" charset="0"/>
                <a:cs typeface="Ubuntu Light"/>
              </a:rPr>
              <a:t>, une start-up qui propose un </a:t>
            </a:r>
            <a:r>
              <a:rPr lang="fr-FR" sz="1200" spc="-3" dirty="0">
                <a:solidFill>
                  <a:srgbClr val="272936"/>
                </a:solidFill>
                <a:latin typeface="+mj-lt"/>
                <a:cs typeface="Ubuntu Light"/>
              </a:rPr>
              <a:t>logiciel </a:t>
            </a:r>
            <a:r>
              <a:rPr lang="fr-FR" sz="1200" spc="-3" dirty="0" err="1">
                <a:solidFill>
                  <a:srgbClr val="272936"/>
                </a:solidFill>
                <a:latin typeface="+mj-lt"/>
                <a:cs typeface="Ubuntu Light"/>
              </a:rPr>
              <a:t>DevOps</a:t>
            </a:r>
            <a:r>
              <a:rPr lang="fr-FR" sz="1200" spc="-3" dirty="0">
                <a:solidFill>
                  <a:srgbClr val="272936"/>
                </a:solidFill>
                <a:latin typeface="+mj-lt"/>
                <a:cs typeface="Ubuntu Light"/>
              </a:rPr>
              <a:t> natif permettant aux utilisateurs de </a:t>
            </a:r>
            <a:r>
              <a:rPr lang="fr-FR" sz="1200" spc="-3" dirty="0" err="1">
                <a:solidFill>
                  <a:srgbClr val="272936"/>
                </a:solidFill>
                <a:latin typeface="+mj-lt"/>
                <a:cs typeface="Ubuntu Light"/>
              </a:rPr>
              <a:t>Salesforce</a:t>
            </a:r>
            <a:r>
              <a:rPr lang="fr-FR" sz="1200" spc="-3" dirty="0">
                <a:solidFill>
                  <a:srgbClr val="272936"/>
                </a:solidFill>
                <a:latin typeface="Ubuntu Light" panose="020B0604030602030204" pitchFamily="34" charset="0"/>
                <a:cs typeface="Ubuntu Light"/>
              </a:rPr>
              <a:t> de gérer et de développer de nouvelles caractéristiques et fonctionnalités.</a:t>
            </a:r>
          </a:p>
        </p:txBody>
      </p:sp>
      <p:sp>
        <p:nvSpPr>
          <p:cNvPr id="11" name="object 20">
            <a:extLst>
              <a:ext uri="{FF2B5EF4-FFF2-40B4-BE49-F238E27FC236}">
                <a16:creationId xmlns:a16="http://schemas.microsoft.com/office/drawing/2014/main" id="{257A403D-8CCD-F158-14A7-625D6BF46AF1}"/>
              </a:ext>
            </a:extLst>
          </p:cNvPr>
          <p:cNvSpPr txBox="1"/>
          <p:nvPr/>
        </p:nvSpPr>
        <p:spPr>
          <a:xfrm>
            <a:off x="7211998" y="1144505"/>
            <a:ext cx="4764101" cy="745025"/>
          </a:xfrm>
          <a:prstGeom prst="rect">
            <a:avLst/>
          </a:prstGeom>
        </p:spPr>
        <p:txBody>
          <a:bodyPr vert="horz" wrap="square" lIns="0" tIns="7316" rIns="0" bIns="0" rtlCol="0">
            <a:spAutoFit/>
          </a:bodyPr>
          <a:lstStyle/>
          <a:p>
            <a:pPr marL="7701" marR="92800" defTabSz="554492">
              <a:lnSpc>
                <a:spcPct val="101800"/>
              </a:lnSpc>
              <a:spcBef>
                <a:spcPts val="58"/>
              </a:spcBef>
              <a:defRPr/>
            </a:pPr>
            <a:r>
              <a:rPr lang="fr-FR" sz="1200" dirty="0">
                <a:solidFill>
                  <a:srgbClr val="272936"/>
                </a:solidFill>
                <a:latin typeface="Ubuntu Light" panose="020B0604030602030204" pitchFamily="34" charset="0"/>
              </a:rPr>
              <a:t>frog a accompagné </a:t>
            </a:r>
            <a:r>
              <a:rPr lang="fr-FR" sz="1200" dirty="0" err="1">
                <a:solidFill>
                  <a:srgbClr val="272936"/>
                </a:solidFill>
                <a:latin typeface="Ubuntu Light" panose="020B0604030602030204" pitchFamily="34" charset="0"/>
              </a:rPr>
              <a:t>Campfire</a:t>
            </a:r>
            <a:r>
              <a:rPr lang="fr-FR" sz="1200" dirty="0">
                <a:solidFill>
                  <a:srgbClr val="272936"/>
                </a:solidFill>
                <a:latin typeface="Ubuntu Light" panose="020B0604030602030204" pitchFamily="34" charset="0"/>
              </a:rPr>
              <a:t>, une société qui aide les concepteurs et les ingénieurs à </a:t>
            </a:r>
            <a:r>
              <a:rPr lang="fr-FR" sz="1200" dirty="0">
                <a:solidFill>
                  <a:srgbClr val="272936"/>
                </a:solidFill>
                <a:latin typeface="+mj-lt"/>
              </a:rPr>
              <a:t>collaborer en trois dimensions grâce à la réalité augmentée</a:t>
            </a:r>
            <a:r>
              <a:rPr lang="fr-FR" sz="1200" dirty="0">
                <a:solidFill>
                  <a:srgbClr val="272936"/>
                </a:solidFill>
                <a:latin typeface="Ubuntu Light" panose="020B0604030602030204" pitchFamily="34" charset="0"/>
              </a:rPr>
              <a:t>, à commercialiser l'un des outils de collaboration les plus distinctifs et les plus puissants du secteur de la conception.</a:t>
            </a:r>
          </a:p>
        </p:txBody>
      </p:sp>
      <p:sp>
        <p:nvSpPr>
          <p:cNvPr id="115" name="object 24">
            <a:extLst>
              <a:ext uri="{FF2B5EF4-FFF2-40B4-BE49-F238E27FC236}">
                <a16:creationId xmlns:a16="http://schemas.microsoft.com/office/drawing/2014/main" id="{9095372A-9C80-C643-8FB4-50BFC6ACBC31}"/>
              </a:ext>
            </a:extLst>
          </p:cNvPr>
          <p:cNvSpPr txBox="1"/>
          <p:nvPr/>
        </p:nvSpPr>
        <p:spPr>
          <a:xfrm>
            <a:off x="7470530" y="3475683"/>
            <a:ext cx="3698224" cy="556640"/>
          </a:xfrm>
          <a:prstGeom prst="rect">
            <a:avLst/>
          </a:prstGeom>
        </p:spPr>
        <p:txBody>
          <a:bodyPr vert="horz" wrap="square" lIns="0" tIns="7316" rIns="0" bIns="0" rtlCol="0">
            <a:spAutoFit/>
          </a:bodyPr>
          <a:lstStyle/>
          <a:p>
            <a:pPr marL="7701" marR="3081" defTabSz="554492">
              <a:lnSpc>
                <a:spcPct val="101800"/>
              </a:lnSpc>
              <a:spcBef>
                <a:spcPts val="58"/>
              </a:spcBef>
              <a:defRPr/>
            </a:pPr>
            <a:r>
              <a:rPr lang="fr-FR" sz="1200" spc="3" dirty="0">
                <a:solidFill>
                  <a:srgbClr val="272936"/>
                </a:solidFill>
                <a:latin typeface="+mj-lt"/>
                <a:cs typeface="Ubuntu Light"/>
              </a:rPr>
              <a:t>Nos laboratoires 5G à Mumbai, Paris et au Portugal </a:t>
            </a:r>
            <a:r>
              <a:rPr lang="fr-FR" sz="1200" spc="3" dirty="0">
                <a:solidFill>
                  <a:srgbClr val="272936"/>
                </a:solidFill>
                <a:latin typeface="Ubuntu Light" panose="020B0604030602030204" pitchFamily="34" charset="0"/>
                <a:cs typeface="Ubuntu Light"/>
              </a:rPr>
              <a:t>fournissent l'environnement pour les nouveaux déploiements de virtualisation de réseau et de la 5G.</a:t>
            </a:r>
            <a:endParaRPr sz="1200" dirty="0">
              <a:solidFill>
                <a:prstClr val="black"/>
              </a:solidFill>
              <a:latin typeface="Ubuntu Light" panose="020B0604030602030204" pitchFamily="34" charset="0"/>
              <a:cs typeface="Ubuntu Light"/>
            </a:endParaRPr>
          </a:p>
        </p:txBody>
      </p:sp>
      <p:grpSp>
        <p:nvGrpSpPr>
          <p:cNvPr id="4" name="Group 3">
            <a:extLst>
              <a:ext uri="{FF2B5EF4-FFF2-40B4-BE49-F238E27FC236}">
                <a16:creationId xmlns:a16="http://schemas.microsoft.com/office/drawing/2014/main" id="{E710E48F-6D52-4585-8EBE-3BFF8BE85F8D}"/>
              </a:ext>
              <a:ext uri="{C183D7F6-B498-43B3-948B-1728B52AA6E4}">
                <adec:decorative xmlns:adec="http://schemas.microsoft.com/office/drawing/2017/decorative" val="1"/>
              </a:ext>
            </a:extLst>
          </p:cNvPr>
          <p:cNvGrpSpPr/>
          <p:nvPr/>
        </p:nvGrpSpPr>
        <p:grpSpPr>
          <a:xfrm>
            <a:off x="4943474" y="4833950"/>
            <a:ext cx="4537051" cy="1628764"/>
            <a:chOff x="4943474" y="4833950"/>
            <a:chExt cx="4537051" cy="1628764"/>
          </a:xfrm>
        </p:grpSpPr>
        <p:pic>
          <p:nvPicPr>
            <p:cNvPr id="104" name="object 13">
              <a:extLst>
                <a:ext uri="{FF2B5EF4-FFF2-40B4-BE49-F238E27FC236}">
                  <a16:creationId xmlns:a16="http://schemas.microsoft.com/office/drawing/2014/main" id="{E207C0E3-A415-E944-852E-05A02C381CE2}"/>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4943475" y="4833950"/>
              <a:ext cx="4537050" cy="1628764"/>
            </a:xfrm>
            <a:prstGeom prst="rect">
              <a:avLst/>
            </a:prstGeom>
          </p:spPr>
        </p:pic>
        <p:pic>
          <p:nvPicPr>
            <p:cNvPr id="105" name="object 14">
              <a:extLst>
                <a:ext uri="{FF2B5EF4-FFF2-40B4-BE49-F238E27FC236}">
                  <a16:creationId xmlns:a16="http://schemas.microsoft.com/office/drawing/2014/main" id="{9D1F061F-8ED6-814B-B1E3-25A017106BFB}"/>
                </a:ext>
              </a:extLst>
            </p:cNvPr>
            <p:cNvPicPr/>
            <p:nvPr/>
          </p:nvPicPr>
          <p:blipFill rotWithShape="1">
            <a:blip r:embed="rId5" cstate="email">
              <a:extLst>
                <a:ext uri="{28A0092B-C50C-407E-A947-70E740481C1C}">
                  <a14:useLocalDpi xmlns:a14="http://schemas.microsoft.com/office/drawing/2010/main"/>
                </a:ext>
              </a:extLst>
            </a:blip>
            <a:srcRect/>
            <a:stretch/>
          </p:blipFill>
          <p:spPr>
            <a:xfrm>
              <a:off x="4943474" y="4841743"/>
              <a:ext cx="4537050" cy="1620970"/>
            </a:xfrm>
            <a:prstGeom prst="rect">
              <a:avLst/>
            </a:prstGeom>
          </p:spPr>
        </p:pic>
      </p:grpSp>
      <p:sp>
        <p:nvSpPr>
          <p:cNvPr id="22" name="Rectangle 21">
            <a:extLst>
              <a:ext uri="{FF2B5EF4-FFF2-40B4-BE49-F238E27FC236}">
                <a16:creationId xmlns:a16="http://schemas.microsoft.com/office/drawing/2014/main" id="{C07ECE7F-1677-714D-9A2B-C9271C07E05D}"/>
              </a:ext>
              <a:ext uri="{C183D7F6-B498-43B3-948B-1728B52AA6E4}">
                <adec:decorative xmlns:adec="http://schemas.microsoft.com/office/drawing/2017/decorative" val="1"/>
              </a:ext>
            </a:extLst>
          </p:cNvPr>
          <p:cNvSpPr/>
          <p:nvPr/>
        </p:nvSpPr>
        <p:spPr>
          <a:xfrm>
            <a:off x="9480376" y="4833925"/>
            <a:ext cx="2711624" cy="16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107" name="object 16">
            <a:extLst>
              <a:ext uri="{FF2B5EF4-FFF2-40B4-BE49-F238E27FC236}">
                <a16:creationId xmlns:a16="http://schemas.microsoft.com/office/drawing/2014/main" id="{60F6A331-8C98-7645-908F-618F68EFC954}"/>
              </a:ext>
            </a:extLst>
          </p:cNvPr>
          <p:cNvSpPr txBox="1"/>
          <p:nvPr/>
        </p:nvSpPr>
        <p:spPr>
          <a:xfrm>
            <a:off x="9752013" y="5049949"/>
            <a:ext cx="2337206" cy="1137697"/>
          </a:xfrm>
          <a:prstGeom prst="rect">
            <a:avLst/>
          </a:prstGeom>
        </p:spPr>
        <p:txBody>
          <a:bodyPr vert="horz" wrap="square" lIns="0" tIns="7316" rIns="0" bIns="0" rtlCol="0">
            <a:spAutoFit/>
          </a:bodyPr>
          <a:lstStyle/>
          <a:p>
            <a:pPr marL="7701" marR="153255" defTabSz="554492">
              <a:lnSpc>
                <a:spcPct val="101800"/>
              </a:lnSpc>
              <a:spcBef>
                <a:spcPts val="58"/>
              </a:spcBef>
              <a:defRPr/>
            </a:pPr>
            <a:r>
              <a:rPr lang="fr-FR" sz="1200" dirty="0">
                <a:solidFill>
                  <a:srgbClr val="272936"/>
                </a:solidFill>
                <a:latin typeface="Ubuntu Light" panose="020B0604030602030204" pitchFamily="34" charset="0"/>
                <a:cs typeface="Ubuntu Light"/>
              </a:rPr>
              <a:t>Le projet </a:t>
            </a:r>
            <a:r>
              <a:rPr lang="fr-FR" sz="1200" dirty="0" err="1">
                <a:solidFill>
                  <a:srgbClr val="272936"/>
                </a:solidFill>
                <a:latin typeface="Ubuntu Light" panose="020B0604030602030204" pitchFamily="34" charset="0"/>
                <a:cs typeface="Ubuntu Light"/>
              </a:rPr>
              <a:t>CellPreserve</a:t>
            </a:r>
            <a:r>
              <a:rPr lang="fr-FR" sz="1200" dirty="0">
                <a:solidFill>
                  <a:srgbClr val="272936"/>
                </a:solidFill>
                <a:latin typeface="Ubuntu Light" panose="020B0604030602030204" pitchFamily="34" charset="0"/>
                <a:cs typeface="Ubuntu Light"/>
              </a:rPr>
              <a:t>, mené par Cambridge Consultants, </a:t>
            </a:r>
            <a:r>
              <a:rPr lang="fr-FR" sz="1200" dirty="0">
                <a:solidFill>
                  <a:srgbClr val="272936"/>
                </a:solidFill>
                <a:latin typeface="+mj-lt"/>
                <a:cs typeface="Ubuntu Light"/>
              </a:rPr>
              <a:t>vise à augmenter la durée de vie des échantillons de biopsie liquide </a:t>
            </a:r>
            <a:r>
              <a:rPr lang="fr-FR" sz="1200" dirty="0">
                <a:solidFill>
                  <a:srgbClr val="272936"/>
                </a:solidFill>
                <a:latin typeface="Ubuntu Light" panose="020B0604030602030204" pitchFamily="34" charset="0"/>
                <a:cs typeface="Ubuntu Light"/>
              </a:rPr>
              <a:t>afin d'améliorer la détection précoce du cancer.</a:t>
            </a:r>
          </a:p>
        </p:txBody>
      </p:sp>
      <p:sp>
        <p:nvSpPr>
          <p:cNvPr id="9" name="Rectangle 8">
            <a:extLst>
              <a:ext uri="{FF2B5EF4-FFF2-40B4-BE49-F238E27FC236}">
                <a16:creationId xmlns:a16="http://schemas.microsoft.com/office/drawing/2014/main" id="{AAC02FF4-7AD3-A4A2-0363-B12ABF897407}"/>
              </a:ext>
              <a:ext uri="{C183D7F6-B498-43B3-948B-1728B52AA6E4}">
                <adec:decorative xmlns:adec="http://schemas.microsoft.com/office/drawing/2017/decorative" val="1"/>
              </a:ext>
            </a:extLst>
          </p:cNvPr>
          <p:cNvSpPr/>
          <p:nvPr/>
        </p:nvSpPr>
        <p:spPr>
          <a:xfrm>
            <a:off x="6936068" y="-1"/>
            <a:ext cx="5255931" cy="27736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grpSp>
        <p:nvGrpSpPr>
          <p:cNvPr id="12" name="Groupe 1">
            <a:extLst>
              <a:ext uri="{FF2B5EF4-FFF2-40B4-BE49-F238E27FC236}">
                <a16:creationId xmlns:a16="http://schemas.microsoft.com/office/drawing/2014/main" id="{9EFF412C-53E6-F80E-2FA4-B5523C47C09C}"/>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55B708B5-5410-323C-8DFC-B0D99778C941}"/>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Freeform 14">
              <a:extLst>
                <a:ext uri="{FF2B5EF4-FFF2-40B4-BE49-F238E27FC236}">
                  <a16:creationId xmlns:a16="http://schemas.microsoft.com/office/drawing/2014/main" id="{7D678099-BF37-C8E6-7B99-2E85EA2A6C0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8218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2">
            <a:extLst>
              <a:ext uri="{FF2B5EF4-FFF2-40B4-BE49-F238E27FC236}">
                <a16:creationId xmlns:a16="http://schemas.microsoft.com/office/drawing/2014/main" id="{F0CD74ED-CD94-A34B-931D-DCED48B568C7}"/>
              </a:ext>
              <a:ext uri="{C183D7F6-B498-43B3-948B-1728B52AA6E4}">
                <adec:decorative xmlns:adec="http://schemas.microsoft.com/office/drawing/2017/decorative" val="1"/>
              </a:ext>
            </a:extLst>
          </p:cNvPr>
          <p:cNvSpPr/>
          <p:nvPr/>
        </p:nvSpPr>
        <p:spPr>
          <a:xfrm>
            <a:off x="4885080" y="2968439"/>
            <a:ext cx="2073056" cy="3889561"/>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bg2"/>
          </a:solidFill>
        </p:spPr>
        <p:txBody>
          <a:bodyPr wrap="square" lIns="0" tIns="0" rIns="0" bIns="0" rtlCol="0"/>
          <a:lstStyle/>
          <a:p>
            <a:pPr defTabSz="554492">
              <a:defRPr/>
            </a:pPr>
            <a:endParaRPr sz="1092" dirty="0">
              <a:solidFill>
                <a:prstClr val="black"/>
              </a:solidFill>
              <a:latin typeface="Calibri"/>
            </a:endParaRPr>
          </a:p>
        </p:txBody>
      </p:sp>
      <p:sp>
        <p:nvSpPr>
          <p:cNvPr id="24" name="object 2">
            <a:extLst>
              <a:ext uri="{FF2B5EF4-FFF2-40B4-BE49-F238E27FC236}">
                <a16:creationId xmlns:a16="http://schemas.microsoft.com/office/drawing/2014/main" id="{D25C3F03-DC7A-7346-9C7B-EB09125E3890}"/>
              </a:ext>
              <a:ext uri="{C183D7F6-B498-43B3-948B-1728B52AA6E4}">
                <adec:decorative xmlns:adec="http://schemas.microsoft.com/office/drawing/2017/decorative" val="1"/>
              </a:ext>
            </a:extLst>
          </p:cNvPr>
          <p:cNvSpPr/>
          <p:nvPr/>
        </p:nvSpPr>
        <p:spPr>
          <a:xfrm>
            <a:off x="4885080" y="0"/>
            <a:ext cx="2066102" cy="2975734"/>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1"/>
          </a:solidFill>
        </p:spPr>
        <p:txBody>
          <a:bodyPr wrap="square" lIns="0" tIns="0" rIns="0" bIns="0" rtlCol="0"/>
          <a:lstStyle/>
          <a:p>
            <a:pPr defTabSz="554492">
              <a:defRPr/>
            </a:pPr>
            <a:endParaRPr sz="1092" dirty="0">
              <a:solidFill>
                <a:prstClr val="black"/>
              </a:solidFill>
              <a:latin typeface="Calibri"/>
            </a:endParaRPr>
          </a:p>
        </p:txBody>
      </p:sp>
      <p:sp>
        <p:nvSpPr>
          <p:cNvPr id="25" name="object 2">
            <a:extLst>
              <a:ext uri="{FF2B5EF4-FFF2-40B4-BE49-F238E27FC236}">
                <a16:creationId xmlns:a16="http://schemas.microsoft.com/office/drawing/2014/main" id="{982254C3-2050-F44D-A145-E98596527A10}"/>
              </a:ext>
              <a:ext uri="{C183D7F6-B498-43B3-948B-1728B52AA6E4}">
                <adec:decorative xmlns:adec="http://schemas.microsoft.com/office/drawing/2017/decorative" val="1"/>
              </a:ext>
            </a:extLst>
          </p:cNvPr>
          <p:cNvSpPr/>
          <p:nvPr/>
        </p:nvSpPr>
        <p:spPr>
          <a:xfrm>
            <a:off x="2874740" y="0"/>
            <a:ext cx="2010814" cy="2975734"/>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2"/>
          </a:solidFill>
        </p:spPr>
        <p:txBody>
          <a:bodyPr wrap="square" lIns="0" tIns="0" rIns="0" bIns="0" rtlCol="0"/>
          <a:lstStyle/>
          <a:p>
            <a:pPr defTabSz="554492">
              <a:defRPr/>
            </a:pPr>
            <a:endParaRPr sz="1092" dirty="0">
              <a:solidFill>
                <a:prstClr val="black"/>
              </a:solidFill>
              <a:latin typeface="Calibri"/>
            </a:endParaRPr>
          </a:p>
        </p:txBody>
      </p:sp>
      <p:pic>
        <p:nvPicPr>
          <p:cNvPr id="4" name="Picture 3">
            <a:extLst>
              <a:ext uri="{FF2B5EF4-FFF2-40B4-BE49-F238E27FC236}">
                <a16:creationId xmlns:a16="http://schemas.microsoft.com/office/drawing/2014/main" id="{599E4822-708A-6048-B0B4-48F0E18A775B}"/>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901" y="0"/>
            <a:ext cx="2963533" cy="6868191"/>
          </a:xfrm>
          <a:prstGeom prst="rect">
            <a:avLst/>
          </a:prstGeom>
        </p:spPr>
      </p:pic>
      <p:sp>
        <p:nvSpPr>
          <p:cNvPr id="28" name="Rectangle 27">
            <a:extLst>
              <a:ext uri="{FF2B5EF4-FFF2-40B4-BE49-F238E27FC236}">
                <a16:creationId xmlns:a16="http://schemas.microsoft.com/office/drawing/2014/main" id="{7121D61E-16AB-6C44-923E-FF00149A32BE}"/>
              </a:ext>
              <a:ext uri="{C183D7F6-B498-43B3-948B-1728B52AA6E4}">
                <adec:decorative xmlns:adec="http://schemas.microsoft.com/office/drawing/2017/decorative" val="1"/>
              </a:ext>
            </a:extLst>
          </p:cNvPr>
          <p:cNvSpPr/>
          <p:nvPr/>
        </p:nvSpPr>
        <p:spPr>
          <a:xfrm rot="5400000">
            <a:off x="-2027848" y="1937246"/>
            <a:ext cx="6858000" cy="2983505"/>
          </a:xfrm>
          <a:prstGeom prst="rect">
            <a:avLst/>
          </a:prstGeom>
          <a:gradFill>
            <a:gsLst>
              <a:gs pos="0">
                <a:schemeClr val="tx1">
                  <a:alpha val="0"/>
                </a:schemeClr>
              </a:gs>
              <a:gs pos="100000">
                <a:schemeClr val="tx1">
                  <a:alpha val="62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2" name="object 6">
            <a:extLst>
              <a:ext uri="{FF2B5EF4-FFF2-40B4-BE49-F238E27FC236}">
                <a16:creationId xmlns:a16="http://schemas.microsoft.com/office/drawing/2014/main" id="{92B10DDE-63B5-2DB2-0476-AD2EA7295096}"/>
              </a:ext>
            </a:extLst>
          </p:cNvPr>
          <p:cNvSpPr txBox="1">
            <a:spLocks noGrp="1"/>
          </p:cNvSpPr>
          <p:nvPr>
            <p:ph type="title" idx="4294967295"/>
          </p:nvPr>
        </p:nvSpPr>
        <p:spPr>
          <a:xfrm>
            <a:off x="-18717" y="285494"/>
            <a:ext cx="3737277" cy="355608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200" b="0" i="0" u="none" strike="noStrike" kern="1200" cap="all" spc="0" normalizeH="0" baseline="0" noProof="0" dirty="0">
                <a:ln>
                  <a:noFill/>
                </a:ln>
                <a:solidFill>
                  <a:schemeClr val="bg1"/>
                </a:solidFill>
                <a:effectLst/>
                <a:uLnTx/>
                <a:uFillTx/>
                <a:latin typeface="+mj-lt"/>
                <a:ea typeface="+mn-ea"/>
                <a:cs typeface="+mn-cs"/>
              </a:rPr>
              <a:t>…Et</a:t>
            </a:r>
            <a:r>
              <a:rPr kumimoji="0" lang="fr-FR" sz="3200" b="0" i="0" u="none" strike="noStrike" kern="1200" cap="all" spc="0" normalizeH="0" baseline="0" noProof="0" dirty="0">
                <a:ln>
                  <a:noFill/>
                </a:ln>
                <a:solidFill>
                  <a:schemeClr val="bg1"/>
                </a:solidFill>
                <a:effectLst/>
                <a:uLnTx/>
                <a:uFillTx/>
                <a:latin typeface="+mj-lt"/>
                <a:ea typeface="+mn-ea"/>
                <a:cs typeface="+mn-cs"/>
              </a:rPr>
              <a:t> L'INNOVATION TECHNO-</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200" b="0" i="0" u="none" strike="noStrike" kern="1200" cap="all" spc="0" normalizeH="0" baseline="0" noProof="0" dirty="0">
                <a:ln>
                  <a:noFill/>
                </a:ln>
                <a:solidFill>
                  <a:schemeClr val="bg1"/>
                </a:solidFill>
                <a:effectLst/>
                <a:uLnTx/>
                <a:uFillTx/>
                <a:latin typeface="+mj-lt"/>
                <a:ea typeface="+mn-ea"/>
                <a:cs typeface="+mn-cs"/>
              </a:rPr>
              <a:t>LOGIQUE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200" b="0" i="0" u="none" strike="noStrike" kern="1200" cap="all" spc="0" normalizeH="0" baseline="0" noProof="0" dirty="0">
                <a:ln>
                  <a:noFill/>
                </a:ln>
                <a:solidFill>
                  <a:schemeClr val="bg1"/>
                </a:solidFill>
                <a:effectLst/>
                <a:uLnTx/>
                <a:uFillTx/>
                <a:latin typeface="+mj-lt"/>
                <a:ea typeface="+mn-ea"/>
                <a:cs typeface="+mn-cs"/>
              </a:rPr>
              <a:t>EST 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200" b="0" i="0" u="none" strike="noStrike" kern="1200" cap="all" spc="0" normalizeH="0" baseline="0" noProof="0" dirty="0">
                <a:ln>
                  <a:noFill/>
                </a:ln>
                <a:solidFill>
                  <a:schemeClr val="bg1"/>
                </a:solidFill>
                <a:effectLst/>
                <a:uLnTx/>
                <a:uFillTx/>
                <a:latin typeface="+mj-lt"/>
                <a:ea typeface="+mn-ea"/>
                <a:cs typeface="+mn-cs"/>
              </a:rPr>
              <a:t>MOTEUR</a:t>
            </a:r>
            <a:br>
              <a:rPr kumimoji="0" lang="fr-FR" sz="3200" b="0" i="0" u="none" strike="noStrike" kern="1200" cap="all" spc="0" normalizeH="0" baseline="0" noProof="0" dirty="0">
                <a:ln>
                  <a:noFill/>
                </a:ln>
                <a:solidFill>
                  <a:schemeClr val="bg1"/>
                </a:solidFill>
                <a:effectLst/>
                <a:uLnTx/>
                <a:uFillTx/>
                <a:latin typeface="+mj-lt"/>
                <a:ea typeface="+mn-ea"/>
                <a:cs typeface="+mn-cs"/>
              </a:rPr>
            </a:br>
            <a:r>
              <a:rPr kumimoji="0" lang="fr-FR" sz="3200" b="0" i="0" u="none" strike="noStrike" kern="1200" cap="all" spc="0" normalizeH="0" baseline="0" noProof="0" dirty="0">
                <a:ln>
                  <a:noFill/>
                </a:ln>
                <a:solidFill>
                  <a:schemeClr val="bg1"/>
                </a:solidFill>
                <a:effectLst/>
                <a:uLnTx/>
                <a:uFillTx/>
                <a:latin typeface="+mj-lt"/>
                <a:ea typeface="+mn-ea"/>
                <a:cs typeface="+mn-cs"/>
              </a:rPr>
              <a:t>de TOUT CE</a:t>
            </a:r>
            <a:br>
              <a:rPr kumimoji="0" lang="fr-FR" sz="3200" b="0" i="0" u="none" strike="noStrike" kern="1200" cap="all" spc="0" normalizeH="0" baseline="0" noProof="0" dirty="0">
                <a:ln>
                  <a:noFill/>
                </a:ln>
                <a:solidFill>
                  <a:schemeClr val="bg1"/>
                </a:solidFill>
                <a:effectLst/>
                <a:uLnTx/>
                <a:uFillTx/>
                <a:latin typeface="+mj-lt"/>
                <a:ea typeface="+mn-ea"/>
                <a:cs typeface="+mn-cs"/>
              </a:rPr>
            </a:br>
            <a:r>
              <a:rPr kumimoji="0" lang="fr-FR" sz="3200" b="0" i="0" u="none" strike="noStrike" kern="1200" cap="all" spc="0" normalizeH="0" baseline="0" noProof="0" dirty="0">
                <a:ln>
                  <a:noFill/>
                </a:ln>
                <a:solidFill>
                  <a:schemeClr val="bg1"/>
                </a:solidFill>
                <a:effectLst/>
                <a:uLnTx/>
                <a:uFillTx/>
                <a:latin typeface="+mj-lt"/>
                <a:ea typeface="+mn-ea"/>
                <a:cs typeface="+mn-cs"/>
              </a:rPr>
              <a:t>QUE NOUS FAISONS</a:t>
            </a:r>
            <a:endParaRPr kumimoji="0" lang="en-GB" sz="3200" b="0" i="0" u="none" strike="noStrike" kern="1200" cap="all" spc="0" normalizeH="0" baseline="0" noProof="0" dirty="0">
              <a:ln>
                <a:noFill/>
              </a:ln>
              <a:solidFill>
                <a:schemeClr val="bg1"/>
              </a:solidFill>
              <a:effectLst/>
              <a:uLnTx/>
              <a:uFillTx/>
              <a:latin typeface="+mj-lt"/>
              <a:ea typeface="+mn-ea"/>
              <a:cs typeface="+mn-cs"/>
            </a:endParaRPr>
          </a:p>
        </p:txBody>
      </p:sp>
      <p:sp>
        <p:nvSpPr>
          <p:cNvPr id="6" name="object 7">
            <a:extLst>
              <a:ext uri="{FF2B5EF4-FFF2-40B4-BE49-F238E27FC236}">
                <a16:creationId xmlns:a16="http://schemas.microsoft.com/office/drawing/2014/main" id="{4AA5E6D8-F68C-44E7-5FAA-A92D0259834F}"/>
              </a:ext>
            </a:extLst>
          </p:cNvPr>
          <p:cNvSpPr txBox="1"/>
          <p:nvPr/>
        </p:nvSpPr>
        <p:spPr>
          <a:xfrm>
            <a:off x="2872303" y="300175"/>
            <a:ext cx="2407268" cy="1881797"/>
          </a:xfrm>
          <a:prstGeom prst="rect">
            <a:avLst/>
          </a:prstGeom>
        </p:spPr>
        <p:txBody>
          <a:bodyPr vert="horz" wrap="square" lIns="0" tIns="0" rIns="0" bIns="0" rtlCol="0">
            <a:spAutoFit/>
          </a:bodyPr>
          <a:lstStyle/>
          <a:p>
            <a:pPr marL="171353" marR="652298" defTabSz="717550">
              <a:lnSpc>
                <a:spcPct val="101000"/>
              </a:lnSpc>
              <a:spcBef>
                <a:spcPts val="1009"/>
              </a:spcBef>
              <a:defRPr/>
            </a:pPr>
            <a:r>
              <a:rPr lang="en-GB" spc="-3" dirty="0">
                <a:solidFill>
                  <a:schemeClr val="bg1"/>
                </a:solidFill>
                <a:latin typeface="+mj-lt"/>
                <a:cs typeface="Ubuntu Light"/>
              </a:rPr>
              <a:t>&gt;90 </a:t>
            </a:r>
            <a:r>
              <a:rPr lang="en-GB" spc="-3" dirty="0" err="1">
                <a:solidFill>
                  <a:schemeClr val="bg1"/>
                </a:solidFill>
                <a:latin typeface="+mj-lt"/>
                <a:cs typeface="Ubuntu Light"/>
              </a:rPr>
              <a:t>laboratoires</a:t>
            </a:r>
            <a:br>
              <a:rPr lang="en-GB" spc="-3" dirty="0">
                <a:solidFill>
                  <a:schemeClr val="bg1"/>
                </a:solidFill>
                <a:latin typeface="+mj-lt"/>
                <a:cs typeface="Ubuntu Light"/>
              </a:rPr>
            </a:br>
            <a:r>
              <a:rPr lang="en-GB" spc="-3" dirty="0">
                <a:solidFill>
                  <a:schemeClr val="bg1"/>
                </a:solidFill>
                <a:latin typeface="+mj-lt"/>
                <a:cs typeface="Ubuntu Light"/>
              </a:rPr>
              <a:t>de recherche</a:t>
            </a:r>
            <a:endParaRPr lang="en-GB" sz="1200" spc="3" dirty="0">
              <a:solidFill>
                <a:schemeClr val="bg1"/>
              </a:solidFill>
              <a:latin typeface="Ubuntu Light"/>
            </a:endParaRPr>
          </a:p>
          <a:p>
            <a:pPr marL="271463" marR="284562" indent="-101600" defTabSz="554492">
              <a:lnSpc>
                <a:spcPct val="101800"/>
              </a:lnSpc>
              <a:spcBef>
                <a:spcPts val="910"/>
              </a:spcBef>
              <a:buFont typeface="Arial" panose="020B0604020202020204" pitchFamily="34" charset="0"/>
              <a:buChar char="•"/>
              <a:defRPr/>
            </a:pPr>
            <a:r>
              <a:rPr lang="en-GB" sz="1200" spc="-3" dirty="0">
                <a:solidFill>
                  <a:schemeClr val="bg1"/>
                </a:solidFill>
                <a:latin typeface="Ubuntu Light"/>
              </a:rPr>
              <a:t>3 </a:t>
            </a:r>
            <a:r>
              <a:rPr lang="en-GB" sz="1200" spc="-3" dirty="0" err="1">
                <a:solidFill>
                  <a:schemeClr val="bg1"/>
                </a:solidFill>
                <a:latin typeface="Ubuntu Light"/>
              </a:rPr>
              <a:t>laboratoires</a:t>
            </a:r>
            <a:r>
              <a:rPr lang="en-GB" sz="1200" spc="-3" dirty="0">
                <a:solidFill>
                  <a:schemeClr val="bg1"/>
                </a:solidFill>
                <a:latin typeface="Ubuntu Light"/>
              </a:rPr>
              <a:t> 5G</a:t>
            </a:r>
          </a:p>
          <a:p>
            <a:pPr marL="271463" marR="284562" indent="-101600" defTabSz="554492">
              <a:lnSpc>
                <a:spcPct val="101800"/>
              </a:lnSpc>
              <a:buFont typeface="Arial" panose="020B0604020202020204" pitchFamily="34" charset="0"/>
              <a:buChar char="•"/>
              <a:defRPr/>
            </a:pPr>
            <a:r>
              <a:rPr lang="en-GB" sz="1200" spc="3" dirty="0">
                <a:solidFill>
                  <a:schemeClr val="bg1"/>
                </a:solidFill>
                <a:latin typeface="Ubuntu Light"/>
              </a:rPr>
              <a:t>1 </a:t>
            </a:r>
            <a:r>
              <a:rPr lang="en-GB" sz="1200" spc="-3" dirty="0" err="1">
                <a:solidFill>
                  <a:schemeClr val="bg1"/>
                </a:solidFill>
                <a:latin typeface="Ubuntu Light"/>
              </a:rPr>
              <a:t>laboratoire</a:t>
            </a:r>
            <a:r>
              <a:rPr lang="en-GB" sz="1200" spc="-3" dirty="0">
                <a:solidFill>
                  <a:schemeClr val="bg1"/>
                </a:solidFill>
                <a:latin typeface="Ubuntu Light"/>
              </a:rPr>
              <a:t> </a:t>
            </a:r>
            <a:r>
              <a:rPr lang="en-GB" sz="1200" spc="3" dirty="0">
                <a:solidFill>
                  <a:schemeClr val="bg1"/>
                </a:solidFill>
                <a:latin typeface="Ubuntu Light"/>
              </a:rPr>
              <a:t>Quantum</a:t>
            </a:r>
          </a:p>
          <a:p>
            <a:pPr marL="271463" marR="284562" indent="-101600" defTabSz="554492">
              <a:lnSpc>
                <a:spcPct val="101800"/>
              </a:lnSpc>
              <a:buFont typeface="Arial" panose="020B0604020202020204" pitchFamily="34" charset="0"/>
              <a:buChar char="•"/>
              <a:defRPr/>
            </a:pPr>
            <a:r>
              <a:rPr lang="en-GB" sz="1200" spc="3" dirty="0">
                <a:solidFill>
                  <a:schemeClr val="bg1"/>
                </a:solidFill>
                <a:latin typeface="Ubuntu Light"/>
              </a:rPr>
              <a:t>1 </a:t>
            </a:r>
            <a:r>
              <a:rPr lang="en-GB" sz="1200" spc="-3" dirty="0" err="1">
                <a:solidFill>
                  <a:schemeClr val="bg1"/>
                </a:solidFill>
                <a:latin typeface="Ubuntu Light"/>
              </a:rPr>
              <a:t>laboratoire</a:t>
            </a:r>
            <a:r>
              <a:rPr lang="en-GB" sz="1200" spc="-3" dirty="0">
                <a:solidFill>
                  <a:schemeClr val="bg1"/>
                </a:solidFill>
                <a:latin typeface="Ubuntu Light"/>
              </a:rPr>
              <a:t> </a:t>
            </a:r>
            <a:r>
              <a:rPr lang="en-GB" sz="1200" spc="3" dirty="0">
                <a:solidFill>
                  <a:schemeClr val="bg1"/>
                </a:solidFill>
                <a:latin typeface="Ubuntu Light"/>
              </a:rPr>
              <a:t>Metaverse</a:t>
            </a:r>
            <a:endParaRPr sz="1200" spc="3" dirty="0">
              <a:solidFill>
                <a:schemeClr val="bg1"/>
              </a:solidFill>
              <a:latin typeface="Ubuntu Light"/>
            </a:endParaRPr>
          </a:p>
          <a:p>
            <a:pPr defTabSz="554492">
              <a:defRPr/>
            </a:pPr>
            <a:endParaRPr sz="1200" spc="3" dirty="0">
              <a:solidFill>
                <a:schemeClr val="bg1"/>
              </a:solidFill>
              <a:latin typeface="Ubuntu Light"/>
            </a:endParaRPr>
          </a:p>
          <a:p>
            <a:pPr defTabSz="554492">
              <a:defRPr/>
            </a:pPr>
            <a:endParaRPr sz="1152" dirty="0">
              <a:solidFill>
                <a:schemeClr val="bg1"/>
              </a:solidFill>
              <a:latin typeface="Ubuntu Light"/>
              <a:cs typeface="Ubuntu Light"/>
            </a:endParaRPr>
          </a:p>
        </p:txBody>
      </p:sp>
      <p:sp>
        <p:nvSpPr>
          <p:cNvPr id="61" name="object 7">
            <a:extLst>
              <a:ext uri="{FF2B5EF4-FFF2-40B4-BE49-F238E27FC236}">
                <a16:creationId xmlns:a16="http://schemas.microsoft.com/office/drawing/2014/main" id="{45EC3758-1AB6-EE49-B419-629A34302BD8}"/>
              </a:ext>
            </a:extLst>
          </p:cNvPr>
          <p:cNvSpPr txBox="1"/>
          <p:nvPr/>
        </p:nvSpPr>
        <p:spPr>
          <a:xfrm>
            <a:off x="4884580" y="300175"/>
            <a:ext cx="2222272" cy="2446952"/>
          </a:xfrm>
          <a:prstGeom prst="rect">
            <a:avLst/>
          </a:prstGeom>
        </p:spPr>
        <p:txBody>
          <a:bodyPr vert="horz" wrap="square" lIns="0" tIns="0" rIns="0" bIns="0" rtlCol="0">
            <a:spAutoFit/>
          </a:bodyPr>
          <a:lstStyle/>
          <a:p>
            <a:pPr marL="171353" marR="652298" defTabSz="554492">
              <a:lnSpc>
                <a:spcPct val="101000"/>
              </a:lnSpc>
              <a:spcBef>
                <a:spcPts val="1009"/>
              </a:spcBef>
              <a:defRPr/>
            </a:pPr>
            <a:r>
              <a:rPr spc="-3" dirty="0">
                <a:solidFill>
                  <a:schemeClr val="bg1"/>
                </a:solidFill>
                <a:latin typeface="+mj-lt"/>
                <a:cs typeface="Ubuntu Light"/>
              </a:rPr>
              <a:t>Applied</a:t>
            </a:r>
            <a:r>
              <a:rPr spc="-27" dirty="0">
                <a:solidFill>
                  <a:schemeClr val="bg1"/>
                </a:solidFill>
                <a:latin typeface="+mj-lt"/>
                <a:cs typeface="Ubuntu Light"/>
              </a:rPr>
              <a:t> </a:t>
            </a:r>
            <a:r>
              <a:rPr spc="-12" dirty="0">
                <a:solidFill>
                  <a:schemeClr val="bg1"/>
                </a:solidFill>
                <a:latin typeface="+mj-lt"/>
                <a:cs typeface="Ubuntu Light"/>
              </a:rPr>
              <a:t>Innovation </a:t>
            </a:r>
            <a:r>
              <a:rPr spc="-330" dirty="0">
                <a:solidFill>
                  <a:schemeClr val="bg1"/>
                </a:solidFill>
                <a:latin typeface="+mj-lt"/>
                <a:cs typeface="Ubuntu Light"/>
              </a:rPr>
              <a:t> </a:t>
            </a:r>
            <a:r>
              <a:rPr spc="-6" dirty="0">
                <a:solidFill>
                  <a:schemeClr val="bg1"/>
                </a:solidFill>
                <a:latin typeface="+mj-lt"/>
                <a:cs typeface="Ubuntu Light"/>
              </a:rPr>
              <a:t>Exchange</a:t>
            </a:r>
            <a:endParaRPr dirty="0">
              <a:solidFill>
                <a:schemeClr val="bg1"/>
              </a:solidFill>
              <a:latin typeface="+mj-lt"/>
              <a:cs typeface="Ubuntu Light"/>
            </a:endParaRPr>
          </a:p>
          <a:p>
            <a:pPr marL="171353" marR="284562" defTabSz="554492">
              <a:lnSpc>
                <a:spcPct val="101800"/>
              </a:lnSpc>
              <a:spcBef>
                <a:spcPts val="910"/>
              </a:spcBef>
              <a:defRPr/>
            </a:pPr>
            <a:r>
              <a:rPr lang="fr-FR" sz="1200" spc="-3" dirty="0">
                <a:solidFill>
                  <a:schemeClr val="bg1"/>
                </a:solidFill>
                <a:latin typeface="Ubuntu Light"/>
                <a:cs typeface="Ubuntu Light"/>
              </a:rPr>
              <a:t>Tirer parti d'un réseau mondial et d'un environnement de travail pour aider les clients à tester l'innovation et à la transformer en business.</a:t>
            </a:r>
            <a:endParaRPr lang="fr-FR" sz="1200" dirty="0">
              <a:solidFill>
                <a:schemeClr val="bg1"/>
              </a:solidFill>
              <a:latin typeface="Ubuntu Light"/>
              <a:cs typeface="Ubuntu Light"/>
            </a:endParaRPr>
          </a:p>
          <a:p>
            <a:pPr defTabSz="554492">
              <a:defRPr/>
            </a:pPr>
            <a:endParaRPr sz="1200" dirty="0">
              <a:solidFill>
                <a:schemeClr val="bg1"/>
              </a:solidFill>
              <a:latin typeface="Ubuntu Light"/>
              <a:cs typeface="Ubuntu Light"/>
            </a:endParaRPr>
          </a:p>
          <a:p>
            <a:pPr defTabSz="554492">
              <a:defRPr/>
            </a:pPr>
            <a:endParaRPr sz="1152" dirty="0">
              <a:solidFill>
                <a:schemeClr val="bg1"/>
              </a:solidFill>
              <a:latin typeface="Ubuntu Light"/>
              <a:cs typeface="Ubuntu Light"/>
            </a:endParaRPr>
          </a:p>
        </p:txBody>
      </p:sp>
      <p:sp>
        <p:nvSpPr>
          <p:cNvPr id="38" name="Rectangle 37">
            <a:extLst>
              <a:ext uri="{FF2B5EF4-FFF2-40B4-BE49-F238E27FC236}">
                <a16:creationId xmlns:a16="http://schemas.microsoft.com/office/drawing/2014/main" id="{20ADB680-8E9E-FC42-9627-110897D71E03}"/>
              </a:ext>
            </a:extLst>
          </p:cNvPr>
          <p:cNvSpPr/>
          <p:nvPr/>
        </p:nvSpPr>
        <p:spPr>
          <a:xfrm>
            <a:off x="4999159" y="3211055"/>
            <a:ext cx="682495" cy="646331"/>
          </a:xfrm>
          <a:prstGeom prst="rect">
            <a:avLst/>
          </a:prstGeom>
        </p:spPr>
        <p:txBody>
          <a:bodyPr wrap="none">
            <a:spAutoFit/>
          </a:bodyPr>
          <a:lstStyle/>
          <a:p>
            <a:pPr marL="7701" defTabSz="554492">
              <a:spcBef>
                <a:spcPts val="667"/>
              </a:spcBef>
              <a:defRPr/>
            </a:pPr>
            <a:r>
              <a:rPr lang="en-PL" sz="3600" spc="-139" dirty="0">
                <a:solidFill>
                  <a:srgbClr val="336B7D"/>
                </a:solidFill>
                <a:latin typeface="+mj-lt"/>
                <a:cs typeface="Ubuntu Light"/>
              </a:rPr>
              <a:t>2</a:t>
            </a:r>
            <a:r>
              <a:rPr lang="en-GB" sz="3600" spc="-139" dirty="0">
                <a:solidFill>
                  <a:srgbClr val="336B7D"/>
                </a:solidFill>
                <a:latin typeface="+mj-lt"/>
                <a:cs typeface="Ubuntu Light"/>
              </a:rPr>
              <a:t>2</a:t>
            </a:r>
            <a:endParaRPr lang="en-PL" sz="3600" dirty="0">
              <a:solidFill>
                <a:srgbClr val="336B7D"/>
              </a:solidFill>
              <a:latin typeface="+mj-lt"/>
              <a:cs typeface="Ubuntu Light"/>
            </a:endParaRPr>
          </a:p>
        </p:txBody>
      </p:sp>
      <p:sp>
        <p:nvSpPr>
          <p:cNvPr id="37" name="object 22">
            <a:extLst>
              <a:ext uri="{FF2B5EF4-FFF2-40B4-BE49-F238E27FC236}">
                <a16:creationId xmlns:a16="http://schemas.microsoft.com/office/drawing/2014/main" id="{72F1077D-8286-1147-A9CA-5899994558CD}"/>
              </a:ext>
            </a:extLst>
          </p:cNvPr>
          <p:cNvSpPr txBox="1"/>
          <p:nvPr/>
        </p:nvSpPr>
        <p:spPr>
          <a:xfrm>
            <a:off x="5103220" y="3782955"/>
            <a:ext cx="1512168" cy="634794"/>
          </a:xfrm>
          <a:prstGeom prst="rect">
            <a:avLst/>
          </a:prstGeom>
        </p:spPr>
        <p:txBody>
          <a:bodyPr vert="horz" wrap="square" lIns="0" tIns="84714" rIns="0" bIns="0" rtlCol="0">
            <a:spAutoFit/>
          </a:bodyPr>
          <a:lstStyle/>
          <a:p>
            <a:pPr marL="7701" marR="3081" defTabSz="554492">
              <a:lnSpc>
                <a:spcPct val="101800"/>
              </a:lnSpc>
              <a:spcBef>
                <a:spcPts val="154"/>
              </a:spcBef>
              <a:defRPr/>
            </a:pPr>
            <a:r>
              <a:rPr lang="en-GB" sz="1200" spc="3" dirty="0">
                <a:latin typeface="Ubuntu Light"/>
                <a:cs typeface="Ubuntu Light"/>
              </a:rPr>
              <a:t>Applied Innovation Exchanges à travers le monde</a:t>
            </a:r>
          </a:p>
        </p:txBody>
      </p:sp>
      <p:sp>
        <p:nvSpPr>
          <p:cNvPr id="22" name="object 2">
            <a:extLst>
              <a:ext uri="{FF2B5EF4-FFF2-40B4-BE49-F238E27FC236}">
                <a16:creationId xmlns:a16="http://schemas.microsoft.com/office/drawing/2014/main" id="{C8CCDF5F-9A38-8A44-836D-5A8BEC650AAB}"/>
              </a:ext>
              <a:ext uri="{C183D7F6-B498-43B3-948B-1728B52AA6E4}">
                <adec:decorative xmlns:adec="http://schemas.microsoft.com/office/drawing/2017/decorative" val="1"/>
              </a:ext>
            </a:extLst>
          </p:cNvPr>
          <p:cNvSpPr/>
          <p:nvPr/>
        </p:nvSpPr>
        <p:spPr>
          <a:xfrm>
            <a:off x="9179434" y="2968440"/>
            <a:ext cx="3020589" cy="3899751"/>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rgbClr val="00D5D0"/>
          </a:solidFill>
        </p:spPr>
        <p:txBody>
          <a:bodyPr wrap="square" lIns="0" tIns="0" rIns="0" bIns="0" rtlCol="0"/>
          <a:lstStyle/>
          <a:p>
            <a:pPr defTabSz="554492">
              <a:defRPr/>
            </a:pPr>
            <a:endParaRPr sz="1092" dirty="0">
              <a:solidFill>
                <a:prstClr val="black"/>
              </a:solidFill>
              <a:latin typeface="Calibri"/>
            </a:endParaRPr>
          </a:p>
        </p:txBody>
      </p:sp>
      <p:sp>
        <p:nvSpPr>
          <p:cNvPr id="33" name="Rectangle 32">
            <a:extLst>
              <a:ext uri="{FF2B5EF4-FFF2-40B4-BE49-F238E27FC236}">
                <a16:creationId xmlns:a16="http://schemas.microsoft.com/office/drawing/2014/main" id="{4F22FCFA-64D2-9ED5-B08A-82828D481032}"/>
              </a:ext>
              <a:ext uri="{C183D7F6-B498-43B3-948B-1728B52AA6E4}">
                <adec:decorative xmlns:adec="http://schemas.microsoft.com/office/drawing/2017/decorative" val="1"/>
              </a:ext>
            </a:extLst>
          </p:cNvPr>
          <p:cNvSpPr/>
          <p:nvPr/>
        </p:nvSpPr>
        <p:spPr>
          <a:xfrm>
            <a:off x="9182540" y="0"/>
            <a:ext cx="3009460" cy="29757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32" name="object 2">
            <a:extLst>
              <a:ext uri="{FF2B5EF4-FFF2-40B4-BE49-F238E27FC236}">
                <a16:creationId xmlns:a16="http://schemas.microsoft.com/office/drawing/2014/main" id="{485E5ECE-FFE3-8042-9423-0B6A50BC580F}"/>
              </a:ext>
              <a:ext uri="{C183D7F6-B498-43B3-948B-1728B52AA6E4}">
                <adec:decorative xmlns:adec="http://schemas.microsoft.com/office/drawing/2017/decorative" val="1"/>
              </a:ext>
            </a:extLst>
          </p:cNvPr>
          <p:cNvSpPr/>
          <p:nvPr/>
        </p:nvSpPr>
        <p:spPr>
          <a:xfrm>
            <a:off x="2873334" y="2968441"/>
            <a:ext cx="2038323" cy="3889560"/>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2">
              <a:lumMod val="20000"/>
              <a:lumOff val="80000"/>
            </a:schemeClr>
          </a:solidFill>
        </p:spPr>
        <p:txBody>
          <a:bodyPr wrap="square" lIns="0" tIns="0" rIns="0" bIns="0" rtlCol="0"/>
          <a:lstStyle/>
          <a:p>
            <a:pPr defTabSz="554492">
              <a:defRPr/>
            </a:pPr>
            <a:endParaRPr sz="1092" dirty="0">
              <a:solidFill>
                <a:prstClr val="black"/>
              </a:solidFill>
              <a:latin typeface="Calibri"/>
            </a:endParaRPr>
          </a:p>
        </p:txBody>
      </p:sp>
      <p:sp>
        <p:nvSpPr>
          <p:cNvPr id="63" name="object 9">
            <a:extLst>
              <a:ext uri="{FF2B5EF4-FFF2-40B4-BE49-F238E27FC236}">
                <a16:creationId xmlns:a16="http://schemas.microsoft.com/office/drawing/2014/main" id="{C9D0DE8A-2213-ED44-B205-3F53C70E0CCB}"/>
              </a:ext>
            </a:extLst>
          </p:cNvPr>
          <p:cNvSpPr txBox="1"/>
          <p:nvPr/>
        </p:nvSpPr>
        <p:spPr>
          <a:xfrm>
            <a:off x="2938498" y="3284717"/>
            <a:ext cx="2116237" cy="2450671"/>
          </a:xfrm>
          <a:prstGeom prst="rect">
            <a:avLst/>
          </a:prstGeom>
        </p:spPr>
        <p:txBody>
          <a:bodyPr vert="horz" wrap="square" lIns="0" tIns="0" rIns="0" bIns="0" rtlCol="0">
            <a:spAutoFit/>
          </a:bodyPr>
          <a:lstStyle/>
          <a:p>
            <a:pPr marL="171353" marR="720455" defTabSz="554492">
              <a:lnSpc>
                <a:spcPct val="101000"/>
              </a:lnSpc>
              <a:spcBef>
                <a:spcPts val="1009"/>
              </a:spcBef>
              <a:defRPr/>
            </a:pPr>
            <a:r>
              <a:rPr spc="-12" dirty="0">
                <a:solidFill>
                  <a:schemeClr val="accent1"/>
                </a:solidFill>
                <a:latin typeface="+mj-lt"/>
                <a:cs typeface="Ubuntu Light"/>
              </a:rPr>
              <a:t>Capgemini </a:t>
            </a:r>
            <a:r>
              <a:rPr spc="-9" dirty="0">
                <a:solidFill>
                  <a:schemeClr val="accent1"/>
                </a:solidFill>
                <a:latin typeface="+mj-lt"/>
                <a:cs typeface="Ubuntu Light"/>
              </a:rPr>
              <a:t> Research</a:t>
            </a:r>
            <a:r>
              <a:rPr spc="-36" dirty="0">
                <a:solidFill>
                  <a:schemeClr val="accent1"/>
                </a:solidFill>
                <a:latin typeface="+mj-lt"/>
                <a:cs typeface="Ubuntu Light"/>
              </a:rPr>
              <a:t> </a:t>
            </a:r>
            <a:r>
              <a:rPr spc="-9" dirty="0">
                <a:solidFill>
                  <a:schemeClr val="accent1"/>
                </a:solidFill>
                <a:latin typeface="+mj-lt"/>
                <a:cs typeface="Ubuntu Light"/>
              </a:rPr>
              <a:t>Institute</a:t>
            </a:r>
            <a:endParaRPr dirty="0">
              <a:solidFill>
                <a:schemeClr val="accent1"/>
              </a:solidFill>
              <a:latin typeface="+mj-lt"/>
              <a:cs typeface="Ubuntu Light"/>
            </a:endParaRPr>
          </a:p>
          <a:p>
            <a:pPr marL="171353" marR="439743" defTabSz="554492">
              <a:lnSpc>
                <a:spcPct val="101800"/>
              </a:lnSpc>
              <a:spcBef>
                <a:spcPts val="910"/>
              </a:spcBef>
              <a:defRPr/>
            </a:pPr>
            <a:r>
              <a:rPr lang="fr-FR" sz="1200" dirty="0">
                <a:latin typeface="Ubuntu Light"/>
                <a:cs typeface="Ubuntu Light"/>
              </a:rPr>
              <a:t>Aider nos clients à analyser les tendances, à comprendre l'impact des nouvelles technologies et à anticiper les défis.</a:t>
            </a:r>
            <a:endParaRPr sz="900" dirty="0">
              <a:solidFill>
                <a:schemeClr val="accent1"/>
              </a:solidFill>
              <a:latin typeface="Ubuntu Light"/>
              <a:cs typeface="Ubuntu Light"/>
            </a:endParaRPr>
          </a:p>
          <a:p>
            <a:pPr defTabSz="554492">
              <a:defRPr/>
            </a:pPr>
            <a:endParaRPr sz="1152" dirty="0">
              <a:solidFill>
                <a:schemeClr val="accent1"/>
              </a:solidFill>
              <a:latin typeface="Ubuntu Light"/>
              <a:cs typeface="Ubuntu Light"/>
            </a:endParaRPr>
          </a:p>
        </p:txBody>
      </p:sp>
      <p:sp>
        <p:nvSpPr>
          <p:cNvPr id="3" name="Rectangle 2">
            <a:extLst>
              <a:ext uri="{FF2B5EF4-FFF2-40B4-BE49-F238E27FC236}">
                <a16:creationId xmlns:a16="http://schemas.microsoft.com/office/drawing/2014/main" id="{BA40DBDC-D2D1-FBA1-9876-1E9D598A584D}"/>
              </a:ext>
            </a:extLst>
          </p:cNvPr>
          <p:cNvSpPr/>
          <p:nvPr/>
        </p:nvSpPr>
        <p:spPr>
          <a:xfrm>
            <a:off x="4999159" y="4843739"/>
            <a:ext cx="728982" cy="646331"/>
          </a:xfrm>
          <a:prstGeom prst="rect">
            <a:avLst/>
          </a:prstGeom>
        </p:spPr>
        <p:txBody>
          <a:bodyPr wrap="none">
            <a:spAutoFit/>
          </a:bodyPr>
          <a:lstStyle/>
          <a:p>
            <a:pPr marL="7701" defTabSz="554492">
              <a:spcBef>
                <a:spcPts val="667"/>
              </a:spcBef>
              <a:defRPr/>
            </a:pPr>
            <a:r>
              <a:rPr lang="en-GB" sz="3600" spc="-139" dirty="0">
                <a:solidFill>
                  <a:srgbClr val="336B7D"/>
                </a:solidFill>
                <a:latin typeface="+mj-lt"/>
                <a:cs typeface="Ubuntu Light"/>
              </a:rPr>
              <a:t>#1</a:t>
            </a:r>
            <a:endParaRPr lang="en-PL" sz="3600" dirty="0">
              <a:solidFill>
                <a:srgbClr val="336B7D"/>
              </a:solidFill>
              <a:latin typeface="+mj-lt"/>
              <a:cs typeface="Ubuntu Light"/>
            </a:endParaRPr>
          </a:p>
        </p:txBody>
      </p:sp>
      <p:sp>
        <p:nvSpPr>
          <p:cNvPr id="5" name="object 22">
            <a:extLst>
              <a:ext uri="{FF2B5EF4-FFF2-40B4-BE49-F238E27FC236}">
                <a16:creationId xmlns:a16="http://schemas.microsoft.com/office/drawing/2014/main" id="{6BE6DC8D-FA85-AAF6-7583-246CFA3C2DBB}"/>
              </a:ext>
            </a:extLst>
          </p:cNvPr>
          <p:cNvSpPr txBox="1"/>
          <p:nvPr/>
        </p:nvSpPr>
        <p:spPr>
          <a:xfrm>
            <a:off x="5103219" y="5459320"/>
            <a:ext cx="1466557" cy="1199949"/>
          </a:xfrm>
          <a:prstGeom prst="rect">
            <a:avLst/>
          </a:prstGeom>
        </p:spPr>
        <p:txBody>
          <a:bodyPr vert="horz" wrap="square" lIns="0" tIns="84714" rIns="0" bIns="0" rtlCol="0">
            <a:spAutoFit/>
          </a:bodyPr>
          <a:lstStyle/>
          <a:p>
            <a:pPr marL="7701" marR="3081" defTabSz="554492">
              <a:lnSpc>
                <a:spcPct val="101800"/>
              </a:lnSpc>
              <a:spcBef>
                <a:spcPts val="154"/>
              </a:spcBef>
              <a:defRPr/>
            </a:pPr>
            <a:r>
              <a:rPr lang="en-GB" sz="1200" spc="3" dirty="0">
                <a:latin typeface="Ubuntu Light"/>
                <a:cs typeface="Ubuntu Light"/>
              </a:rPr>
              <a:t>dans le monde pour la 6ème </a:t>
            </a:r>
            <a:r>
              <a:rPr lang="en-GB" sz="1200" spc="3" dirty="0" err="1">
                <a:latin typeface="Ubuntu Light"/>
                <a:cs typeface="Ubuntu Light"/>
              </a:rPr>
              <a:t>année</a:t>
            </a:r>
            <a:r>
              <a:rPr lang="en-GB" sz="1200" spc="3" dirty="0">
                <a:latin typeface="Ubuntu Light"/>
                <a:cs typeface="Ubuntu Light"/>
              </a:rPr>
              <a:t> </a:t>
            </a:r>
            <a:r>
              <a:rPr lang="en-GB" sz="1200" spc="3" dirty="0" err="1">
                <a:latin typeface="Ubuntu Light"/>
                <a:cs typeface="Ubuntu Light"/>
              </a:rPr>
              <a:t>consécutive</a:t>
            </a:r>
            <a:r>
              <a:rPr lang="en-GB" sz="1200" spc="3" dirty="0">
                <a:latin typeface="Ubuntu Light"/>
                <a:cs typeface="Ubuntu Light"/>
              </a:rPr>
              <a:t> pour la </a:t>
            </a:r>
            <a:r>
              <a:rPr lang="en-GB" sz="1200" spc="3" dirty="0" err="1">
                <a:latin typeface="Ubuntu Light"/>
                <a:cs typeface="Ubuntu Light"/>
              </a:rPr>
              <a:t>qualité</a:t>
            </a:r>
            <a:r>
              <a:rPr lang="en-GB" sz="1200" spc="3" dirty="0">
                <a:latin typeface="Ubuntu Light"/>
                <a:cs typeface="Ubuntu Light"/>
              </a:rPr>
              <a:t> de </a:t>
            </a:r>
            <a:r>
              <a:rPr lang="en-GB" sz="1200" spc="3" dirty="0" err="1">
                <a:latin typeface="Ubuntu Light"/>
                <a:cs typeface="Ubuntu Light"/>
              </a:rPr>
              <a:t>ses</a:t>
            </a:r>
            <a:r>
              <a:rPr lang="en-GB" sz="1200" spc="3" dirty="0">
                <a:latin typeface="Ubuntu Light"/>
                <a:cs typeface="Ubuntu Light"/>
              </a:rPr>
              <a:t> études par Source Global Research.</a:t>
            </a:r>
          </a:p>
        </p:txBody>
      </p:sp>
      <p:sp>
        <p:nvSpPr>
          <p:cNvPr id="23" name="object 2">
            <a:extLst>
              <a:ext uri="{FF2B5EF4-FFF2-40B4-BE49-F238E27FC236}">
                <a16:creationId xmlns:a16="http://schemas.microsoft.com/office/drawing/2014/main" id="{13F04248-096F-0B47-8666-DC462B184B3D}"/>
              </a:ext>
              <a:ext uri="{C183D7F6-B498-43B3-948B-1728B52AA6E4}">
                <adec:decorative xmlns:adec="http://schemas.microsoft.com/office/drawing/2017/decorative" val="1"/>
              </a:ext>
            </a:extLst>
          </p:cNvPr>
          <p:cNvSpPr/>
          <p:nvPr/>
        </p:nvSpPr>
        <p:spPr>
          <a:xfrm>
            <a:off x="6950516" y="-1"/>
            <a:ext cx="2232024" cy="2975734"/>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4"/>
          </a:solidFill>
        </p:spPr>
        <p:txBody>
          <a:bodyPr wrap="square" lIns="0" tIns="0" rIns="0" bIns="0" rtlCol="0"/>
          <a:lstStyle/>
          <a:p>
            <a:pPr defTabSz="554492">
              <a:defRPr/>
            </a:pPr>
            <a:endParaRPr sz="1092" dirty="0">
              <a:solidFill>
                <a:prstClr val="black"/>
              </a:solidFill>
              <a:latin typeface="Calibri"/>
            </a:endParaRPr>
          </a:p>
        </p:txBody>
      </p:sp>
      <p:sp>
        <p:nvSpPr>
          <p:cNvPr id="65" name="object 11">
            <a:extLst>
              <a:ext uri="{FF2B5EF4-FFF2-40B4-BE49-F238E27FC236}">
                <a16:creationId xmlns:a16="http://schemas.microsoft.com/office/drawing/2014/main" id="{80BB7339-5DBC-8C46-B253-9F7B5044FAC4}"/>
              </a:ext>
            </a:extLst>
          </p:cNvPr>
          <p:cNvSpPr txBox="1"/>
          <p:nvPr/>
        </p:nvSpPr>
        <p:spPr>
          <a:xfrm>
            <a:off x="7033054" y="300175"/>
            <a:ext cx="2003302" cy="2528897"/>
          </a:xfrm>
          <a:prstGeom prst="rect">
            <a:avLst/>
          </a:prstGeom>
        </p:spPr>
        <p:txBody>
          <a:bodyPr vert="horz" wrap="square" lIns="0" tIns="0" rIns="0" bIns="0" rtlCol="0">
            <a:spAutoFit/>
          </a:bodyPr>
          <a:lstStyle/>
          <a:p>
            <a:pPr marL="171353" defTabSz="554492">
              <a:spcBef>
                <a:spcPts val="1028"/>
              </a:spcBef>
              <a:defRPr/>
            </a:pPr>
            <a:r>
              <a:rPr lang="fr-FR" spc="-9" dirty="0">
                <a:solidFill>
                  <a:schemeClr val="bg1"/>
                </a:solidFill>
                <a:latin typeface="+mj-lt"/>
                <a:cs typeface="Ubuntu Light"/>
              </a:rPr>
              <a:t>Radar et base de données sur les technologies émergentes</a:t>
            </a:r>
          </a:p>
          <a:p>
            <a:pPr marL="171353" defTabSz="554492">
              <a:spcBef>
                <a:spcPts val="1028"/>
              </a:spcBef>
              <a:defRPr/>
            </a:pPr>
            <a:r>
              <a:rPr lang="fr-FR" sz="1200" dirty="0">
                <a:solidFill>
                  <a:schemeClr val="bg1"/>
                </a:solidFill>
                <a:latin typeface="Ubuntu Light"/>
                <a:cs typeface="Ubuntu Light"/>
              </a:rPr>
              <a:t>Fournir une vue consolidée des domaines technologiques et une analyse approfondie pour étayer la vision et les perspectives de nos architectes certifiés.</a:t>
            </a:r>
            <a:endParaRPr sz="1152" dirty="0">
              <a:solidFill>
                <a:schemeClr val="bg1"/>
              </a:solidFill>
              <a:latin typeface="Ubuntu Light"/>
              <a:cs typeface="Ubuntu Light"/>
            </a:endParaRPr>
          </a:p>
        </p:txBody>
      </p:sp>
      <p:sp>
        <p:nvSpPr>
          <p:cNvPr id="44" name="Rectangle 43">
            <a:extLst>
              <a:ext uri="{FF2B5EF4-FFF2-40B4-BE49-F238E27FC236}">
                <a16:creationId xmlns:a16="http://schemas.microsoft.com/office/drawing/2014/main" id="{995A74B8-AD8A-4649-BFB8-EF4742DDE158}"/>
              </a:ext>
            </a:extLst>
          </p:cNvPr>
          <p:cNvSpPr/>
          <p:nvPr/>
        </p:nvSpPr>
        <p:spPr>
          <a:xfrm>
            <a:off x="7033054" y="3211055"/>
            <a:ext cx="1512169" cy="646331"/>
          </a:xfrm>
          <a:prstGeom prst="rect">
            <a:avLst/>
          </a:prstGeom>
        </p:spPr>
        <p:txBody>
          <a:bodyPr wrap="square">
            <a:spAutoFit/>
          </a:bodyPr>
          <a:lstStyle/>
          <a:p>
            <a:pPr marL="7701" defTabSz="554492">
              <a:spcBef>
                <a:spcPts val="667"/>
              </a:spcBef>
              <a:defRPr/>
            </a:pPr>
            <a:r>
              <a:rPr lang="en-GB" sz="3600" spc="-139" dirty="0">
                <a:solidFill>
                  <a:srgbClr val="336B7D"/>
                </a:solidFill>
                <a:latin typeface="+mj-lt"/>
                <a:cs typeface="Ubuntu Light"/>
              </a:rPr>
              <a:t>1 900</a:t>
            </a:r>
          </a:p>
        </p:txBody>
      </p:sp>
      <p:sp>
        <p:nvSpPr>
          <p:cNvPr id="43" name="object 22">
            <a:extLst>
              <a:ext uri="{FF2B5EF4-FFF2-40B4-BE49-F238E27FC236}">
                <a16:creationId xmlns:a16="http://schemas.microsoft.com/office/drawing/2014/main" id="{FE3052F4-F398-B74C-985F-C7965B0C4ABA}"/>
              </a:ext>
            </a:extLst>
          </p:cNvPr>
          <p:cNvSpPr txBox="1"/>
          <p:nvPr/>
        </p:nvSpPr>
        <p:spPr>
          <a:xfrm>
            <a:off x="7180386" y="3782955"/>
            <a:ext cx="1655020" cy="1388334"/>
          </a:xfrm>
          <a:prstGeom prst="rect">
            <a:avLst/>
          </a:prstGeom>
        </p:spPr>
        <p:txBody>
          <a:bodyPr vert="horz" wrap="square" lIns="0" tIns="84714" rIns="0" bIns="0" rtlCol="0">
            <a:spAutoFit/>
          </a:bodyPr>
          <a:lstStyle/>
          <a:p>
            <a:pPr marL="7701" marR="3081" defTabSz="554492">
              <a:lnSpc>
                <a:spcPct val="101800"/>
              </a:lnSpc>
              <a:spcBef>
                <a:spcPts val="154"/>
              </a:spcBef>
              <a:defRPr/>
            </a:pPr>
            <a:r>
              <a:rPr lang="fr-FR" sz="1200" spc="3" dirty="0">
                <a:latin typeface="Ubuntu Light"/>
                <a:cs typeface="Ubuntu Light"/>
              </a:rPr>
              <a:t>sujets analysés avec une approche systématique de suivi et d'évaluation des tendances et des évolutions des principaux domaines technologiques.</a:t>
            </a:r>
            <a:endParaRPr lang="en-GB" sz="1200" spc="3" dirty="0">
              <a:latin typeface="Ubuntu Light"/>
              <a:cs typeface="Ubuntu Light"/>
            </a:endParaRPr>
          </a:p>
        </p:txBody>
      </p:sp>
      <p:sp>
        <p:nvSpPr>
          <p:cNvPr id="66" name="object 12">
            <a:extLst>
              <a:ext uri="{FF2B5EF4-FFF2-40B4-BE49-F238E27FC236}">
                <a16:creationId xmlns:a16="http://schemas.microsoft.com/office/drawing/2014/main" id="{E844B8E7-8F17-F744-B451-CBBD92784C59}"/>
              </a:ext>
            </a:extLst>
          </p:cNvPr>
          <p:cNvSpPr txBox="1"/>
          <p:nvPr/>
        </p:nvSpPr>
        <p:spPr>
          <a:xfrm>
            <a:off x="9247121" y="300175"/>
            <a:ext cx="2814613" cy="2354491"/>
          </a:xfrm>
          <a:prstGeom prst="rect">
            <a:avLst/>
          </a:prstGeom>
        </p:spPr>
        <p:txBody>
          <a:bodyPr vert="horz" wrap="square" lIns="0" tIns="0" rIns="0" bIns="0" rtlCol="0">
            <a:spAutoFit/>
          </a:bodyPr>
          <a:lstStyle/>
          <a:p>
            <a:pPr marL="171353" defTabSz="554492">
              <a:spcBef>
                <a:spcPts val="600"/>
              </a:spcBef>
              <a:defRPr/>
            </a:pPr>
            <a:r>
              <a:rPr lang="en-GB" spc="-6" dirty="0">
                <a:solidFill>
                  <a:srgbClr val="00929B"/>
                </a:solidFill>
                <a:latin typeface="+mj-lt"/>
                <a:cs typeface="Ubuntu Light"/>
              </a:rPr>
              <a:t>Capgemini</a:t>
            </a:r>
            <a:r>
              <a:rPr spc="-15" dirty="0">
                <a:solidFill>
                  <a:srgbClr val="00929B"/>
                </a:solidFill>
                <a:latin typeface="+mj-lt"/>
                <a:cs typeface="Ubuntu Light"/>
              </a:rPr>
              <a:t> </a:t>
            </a:r>
            <a:r>
              <a:rPr spc="-18" dirty="0">
                <a:solidFill>
                  <a:srgbClr val="00929B"/>
                </a:solidFill>
                <a:latin typeface="+mj-lt"/>
                <a:cs typeface="Ubuntu Light"/>
              </a:rPr>
              <a:t>Ventures</a:t>
            </a:r>
            <a:endParaRPr lang="fr-FR" spc="-18" dirty="0">
              <a:solidFill>
                <a:srgbClr val="00929B"/>
              </a:solidFill>
              <a:latin typeface="+mj-lt"/>
              <a:cs typeface="Ubuntu Light"/>
            </a:endParaRPr>
          </a:p>
          <a:p>
            <a:pPr marL="182563">
              <a:spcBef>
                <a:spcPts val="600"/>
              </a:spcBef>
            </a:pPr>
            <a:r>
              <a:rPr lang="fr-FR" sz="1200" dirty="0">
                <a:latin typeface="Ubuntu Light"/>
              </a:rPr>
              <a:t>Investir et s'associer avec des startups et des écosystèmes pour </a:t>
            </a:r>
            <a:r>
              <a:rPr lang="fr-FR" sz="1200" dirty="0" err="1">
                <a:latin typeface="Ubuntu Light"/>
              </a:rPr>
              <a:t>co</a:t>
            </a:r>
            <a:r>
              <a:rPr lang="fr-FR" sz="1200" dirty="0">
                <a:latin typeface="Ubuntu Light"/>
              </a:rPr>
              <a:t>-innover sur le marché.</a:t>
            </a:r>
          </a:p>
          <a:p>
            <a:pPr marL="182563">
              <a:spcBef>
                <a:spcPts val="600"/>
              </a:spcBef>
            </a:pPr>
            <a:r>
              <a:rPr lang="fr-FR" sz="1200" dirty="0">
                <a:latin typeface="Ubuntu Light"/>
              </a:rPr>
              <a:t>Fonds de capital-risque d'entreprise de 80 millions d'euros (8 startups dans le portefeuille) et en tant que Limited Partner dans 2 fonds de capital-risque (+80 startups). </a:t>
            </a:r>
          </a:p>
          <a:p>
            <a:pPr marL="182563">
              <a:spcBef>
                <a:spcPts val="600"/>
              </a:spcBef>
            </a:pPr>
            <a:r>
              <a:rPr lang="fr-FR" sz="1200" dirty="0">
                <a:latin typeface="Ubuntu Light"/>
              </a:rPr>
              <a:t>Portefeuille direct de 14 participations minoritaires dans </a:t>
            </a:r>
            <a:r>
              <a:rPr lang="fr-FR" sz="1200" dirty="0" err="1">
                <a:latin typeface="Ubuntu Light"/>
              </a:rPr>
              <a:t>Ecosystem</a:t>
            </a:r>
            <a:r>
              <a:rPr lang="fr-FR" sz="1200" dirty="0">
                <a:latin typeface="Ubuntu Light"/>
              </a:rPr>
              <a:t> Ventures.</a:t>
            </a:r>
            <a:endParaRPr lang="en-GB" sz="1200" dirty="0">
              <a:latin typeface="Ubuntu Light"/>
            </a:endParaRPr>
          </a:p>
        </p:txBody>
      </p:sp>
      <p:pic>
        <p:nvPicPr>
          <p:cNvPr id="35" name="object 16">
            <a:extLst>
              <a:ext uri="{FF2B5EF4-FFF2-40B4-BE49-F238E27FC236}">
                <a16:creationId xmlns:a16="http://schemas.microsoft.com/office/drawing/2014/main" id="{EF58FC5A-8BB1-45AF-9291-473862F35A83}"/>
              </a:ext>
              <a:ext uri="{C183D7F6-B498-43B3-948B-1728B52AA6E4}">
                <adec:decorative xmlns:adec="http://schemas.microsoft.com/office/drawing/2017/decorative" val="1"/>
              </a:ext>
            </a:extLst>
          </p:cNvPr>
          <p:cNvPicPr/>
          <p:nvPr/>
        </p:nvPicPr>
        <p:blipFill>
          <a:blip r:embed="rId4" cstate="email">
            <a:extLst>
              <a:ext uri="{28A0092B-C50C-407E-A947-70E740481C1C}">
                <a14:useLocalDpi xmlns:a14="http://schemas.microsoft.com/office/drawing/2010/main"/>
              </a:ext>
            </a:extLst>
          </a:blip>
          <a:stretch>
            <a:fillRect/>
          </a:stretch>
        </p:blipFill>
        <p:spPr>
          <a:xfrm>
            <a:off x="9293701" y="3793165"/>
            <a:ext cx="1076247" cy="274860"/>
          </a:xfrm>
          <a:prstGeom prst="rect">
            <a:avLst/>
          </a:prstGeom>
          <a:solidFill>
            <a:srgbClr val="00D5D0"/>
          </a:solidFill>
        </p:spPr>
      </p:pic>
      <p:pic>
        <p:nvPicPr>
          <p:cNvPr id="34" name="object 14">
            <a:extLst>
              <a:ext uri="{FF2B5EF4-FFF2-40B4-BE49-F238E27FC236}">
                <a16:creationId xmlns:a16="http://schemas.microsoft.com/office/drawing/2014/main" id="{41C1FF9F-9543-4FCC-ADDE-E2E5AA1F5666}"/>
              </a:ext>
              <a:ext uri="{C183D7F6-B498-43B3-948B-1728B52AA6E4}">
                <adec:decorative xmlns:adec="http://schemas.microsoft.com/office/drawing/2017/decorative" val="1"/>
              </a:ext>
            </a:extLst>
          </p:cNvPr>
          <p:cNvPicPr/>
          <p:nvPr/>
        </p:nvPicPr>
        <p:blipFill>
          <a:blip r:embed="rId5" cstate="print"/>
          <a:stretch>
            <a:fillRect/>
          </a:stretch>
        </p:blipFill>
        <p:spPr>
          <a:xfrm>
            <a:off x="11399452" y="4701378"/>
            <a:ext cx="577475" cy="685752"/>
          </a:xfrm>
          <a:prstGeom prst="rect">
            <a:avLst/>
          </a:prstGeom>
        </p:spPr>
      </p:pic>
      <p:pic>
        <p:nvPicPr>
          <p:cNvPr id="8" name="Picture 4">
            <a:extLst>
              <a:ext uri="{FF2B5EF4-FFF2-40B4-BE49-F238E27FC236}">
                <a16:creationId xmlns:a16="http://schemas.microsoft.com/office/drawing/2014/main" id="{706968B9-18A6-C414-C349-5FF16881423A}"/>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91118" y="4252936"/>
            <a:ext cx="882754" cy="443172"/>
          </a:xfrm>
          <a:prstGeom prst="rect">
            <a:avLst/>
          </a:prstGeom>
        </p:spPr>
      </p:pic>
      <p:pic>
        <p:nvPicPr>
          <p:cNvPr id="9" name="Picture 14">
            <a:extLst>
              <a:ext uri="{FF2B5EF4-FFF2-40B4-BE49-F238E27FC236}">
                <a16:creationId xmlns:a16="http://schemas.microsoft.com/office/drawing/2014/main" id="{737726D3-3B36-5C62-3320-D7B3AE6ABFE5}"/>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20274" y="4774900"/>
            <a:ext cx="1104900" cy="415472"/>
          </a:xfrm>
          <a:prstGeom prst="rect">
            <a:avLst/>
          </a:prstGeom>
        </p:spPr>
      </p:pic>
      <p:pic>
        <p:nvPicPr>
          <p:cNvPr id="10" name="Picture 6">
            <a:extLst>
              <a:ext uri="{FF2B5EF4-FFF2-40B4-BE49-F238E27FC236}">
                <a16:creationId xmlns:a16="http://schemas.microsoft.com/office/drawing/2014/main" id="{5E6554E8-01DC-9751-66D5-7E2712267122}"/>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30881" y="5873887"/>
            <a:ext cx="892542" cy="141995"/>
          </a:xfrm>
          <a:prstGeom prst="rect">
            <a:avLst/>
          </a:prstGeom>
          <a:solidFill>
            <a:srgbClr val="00D5D0"/>
          </a:solidFill>
        </p:spPr>
      </p:pic>
      <p:pic>
        <p:nvPicPr>
          <p:cNvPr id="11" name="Picture 2">
            <a:hlinkClick r:id="rId9"/>
            <a:extLst>
              <a:ext uri="{FF2B5EF4-FFF2-40B4-BE49-F238E27FC236}">
                <a16:creationId xmlns:a16="http://schemas.microsoft.com/office/drawing/2014/main" id="{34E6C0D3-0428-6171-98CC-09E899785080}"/>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2973" r="13816" b="58755"/>
          <a:stretch/>
        </p:blipFill>
        <p:spPr bwMode="auto">
          <a:xfrm>
            <a:off x="9254128" y="4238408"/>
            <a:ext cx="1258702" cy="4064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F536A4A-42CE-0974-77AB-B8A588FC6D25}"/>
              </a:ext>
              <a:ext uri="{C183D7F6-B498-43B3-948B-1728B52AA6E4}">
                <adec:decorative xmlns:adec="http://schemas.microsoft.com/office/drawing/2017/decorative" val="1"/>
              </a:ext>
            </a:extLst>
          </p:cNvPr>
          <p:cNvGrpSpPr/>
          <p:nvPr/>
        </p:nvGrpSpPr>
        <p:grpSpPr>
          <a:xfrm>
            <a:off x="10481553" y="6173922"/>
            <a:ext cx="1532132" cy="642521"/>
            <a:chOff x="6376438" y="1240759"/>
            <a:chExt cx="1070395" cy="448885"/>
          </a:xfrm>
        </p:grpSpPr>
        <p:pic>
          <p:nvPicPr>
            <p:cNvPr id="13" name="Picture 8">
              <a:hlinkClick r:id="rId11"/>
              <a:extLst>
                <a:ext uri="{FF2B5EF4-FFF2-40B4-BE49-F238E27FC236}">
                  <a16:creationId xmlns:a16="http://schemas.microsoft.com/office/drawing/2014/main" id="{A7B7E487-1FE7-46B2-ABCE-AFD9AD86DE25}"/>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l="38705"/>
            <a:stretch/>
          </p:blipFill>
          <p:spPr bwMode="auto">
            <a:xfrm>
              <a:off x="6841521" y="1240759"/>
              <a:ext cx="605312" cy="448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hlinkClick r:id="rId11"/>
              <a:extLst>
                <a:ext uri="{FF2B5EF4-FFF2-40B4-BE49-F238E27FC236}">
                  <a16:creationId xmlns:a16="http://schemas.microsoft.com/office/drawing/2014/main" id="{4227EE4E-B375-4202-0A61-17724790EDB1}"/>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76438" y="1275148"/>
              <a:ext cx="378913" cy="3789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10FA242-6DD5-05E8-6CCF-4F8E0E86CFDB}"/>
              </a:ext>
              <a:ext uri="{C183D7F6-B498-43B3-948B-1728B52AA6E4}">
                <adec:decorative xmlns:adec="http://schemas.microsoft.com/office/drawing/2017/decorative" val="1"/>
              </a:ext>
            </a:extLst>
          </p:cNvPr>
          <p:cNvGrpSpPr/>
          <p:nvPr/>
        </p:nvGrpSpPr>
        <p:grpSpPr>
          <a:xfrm>
            <a:off x="9293701" y="5105926"/>
            <a:ext cx="1230977" cy="582396"/>
            <a:chOff x="8091602" y="1257707"/>
            <a:chExt cx="1048172" cy="495907"/>
          </a:xfrm>
        </p:grpSpPr>
        <p:pic>
          <p:nvPicPr>
            <p:cNvPr id="16" name="Picture 2">
              <a:hlinkClick r:id="rId14"/>
              <a:extLst>
                <a:ext uri="{FF2B5EF4-FFF2-40B4-BE49-F238E27FC236}">
                  <a16:creationId xmlns:a16="http://schemas.microsoft.com/office/drawing/2014/main" id="{BF106EBB-4EC0-1709-F68C-65F3DBB9B113}"/>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8091602" y="1257707"/>
              <a:ext cx="297453" cy="4959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hlinkClick r:id="rId14"/>
              <a:extLst>
                <a:ext uri="{FF2B5EF4-FFF2-40B4-BE49-F238E27FC236}">
                  <a16:creationId xmlns:a16="http://schemas.microsoft.com/office/drawing/2014/main" id="{679DC635-CEE7-D596-0513-A2FA09E97426}"/>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8460761" y="1309630"/>
              <a:ext cx="679013" cy="3608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A1CE6601-C333-2C30-D917-DC1399BD1DCC}"/>
              </a:ext>
              <a:ext uri="{C183D7F6-B498-43B3-948B-1728B52AA6E4}">
                <adec:decorative xmlns:adec="http://schemas.microsoft.com/office/drawing/2017/decorative" val="1"/>
              </a:ext>
            </a:extLst>
          </p:cNvPr>
          <p:cNvGrpSpPr/>
          <p:nvPr/>
        </p:nvGrpSpPr>
        <p:grpSpPr>
          <a:xfrm>
            <a:off x="10651119" y="3602610"/>
            <a:ext cx="1410615" cy="692042"/>
            <a:chOff x="9790260" y="1212851"/>
            <a:chExt cx="1056457" cy="518294"/>
          </a:xfrm>
        </p:grpSpPr>
        <p:pic>
          <p:nvPicPr>
            <p:cNvPr id="19" name="Picture 10">
              <a:hlinkClick r:id="rId17"/>
              <a:extLst>
                <a:ext uri="{FF2B5EF4-FFF2-40B4-BE49-F238E27FC236}">
                  <a16:creationId xmlns:a16="http://schemas.microsoft.com/office/drawing/2014/main" id="{7057FA9A-8AEA-8A02-3A3E-210F3E440C7A}"/>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9790260" y="1212851"/>
              <a:ext cx="236732" cy="4209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hlinkClick r:id="rId17"/>
              <a:extLst>
                <a:ext uri="{FF2B5EF4-FFF2-40B4-BE49-F238E27FC236}">
                  <a16:creationId xmlns:a16="http://schemas.microsoft.com/office/drawing/2014/main" id="{2EA2C6D6-1A03-6B3B-950F-B8F2E4D14413}"/>
                </a:ext>
              </a:extLst>
            </p:cNvPr>
            <p:cNvPicPr>
              <a:picLocks noChangeAspect="1" noChangeArrowheads="1"/>
            </p:cNvPicPr>
            <p:nvPr/>
          </p:nvPicPr>
          <p:blipFill rotWithShape="1">
            <a:blip r:embed="rId19" cstate="screen">
              <a:lum bright="70000" contrast="-70000"/>
              <a:extLst>
                <a:ext uri="{28A0092B-C50C-407E-A947-70E740481C1C}">
                  <a14:useLocalDpi xmlns:a14="http://schemas.microsoft.com/office/drawing/2010/main"/>
                </a:ext>
              </a:extLst>
            </a:blip>
            <a:srcRect t="-1"/>
            <a:stretch/>
          </p:blipFill>
          <p:spPr bwMode="auto">
            <a:xfrm>
              <a:off x="10080828" y="1212852"/>
              <a:ext cx="765889" cy="51829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8">
            <a:hlinkClick r:id="rId20"/>
            <a:extLst>
              <a:ext uri="{FF2B5EF4-FFF2-40B4-BE49-F238E27FC236}">
                <a16:creationId xmlns:a16="http://schemas.microsoft.com/office/drawing/2014/main" id="{52026EFC-C1E9-9B9A-82B5-4C6324584073}"/>
              </a:ext>
              <a:ext uri="{C183D7F6-B498-43B3-948B-1728B52AA6E4}">
                <adec:decorative xmlns:adec="http://schemas.microsoft.com/office/drawing/2017/decorative" val="1"/>
              </a:ext>
            </a:extLst>
          </p:cNvPr>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9296990" y="6172612"/>
            <a:ext cx="1008633" cy="5371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hlinkClick r:id="rId22"/>
            <a:extLst>
              <a:ext uri="{FF2B5EF4-FFF2-40B4-BE49-F238E27FC236}">
                <a16:creationId xmlns:a16="http://schemas.microsoft.com/office/drawing/2014/main" id="{72522CF9-1A89-4948-5BCB-429512A44918}"/>
              </a:ext>
              <a:ext uri="{C183D7F6-B498-43B3-948B-1728B52AA6E4}">
                <adec:decorative xmlns:adec="http://schemas.microsoft.com/office/drawing/2017/decorative" val="1"/>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587890" y="5657829"/>
            <a:ext cx="1368000" cy="2452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hlinkClick r:id="rId24"/>
            <a:extLst>
              <a:ext uri="{FF2B5EF4-FFF2-40B4-BE49-F238E27FC236}">
                <a16:creationId xmlns:a16="http://schemas.microsoft.com/office/drawing/2014/main" id="{474D409C-70A9-16E6-377F-B43BF429B074}"/>
              </a:ext>
              <a:ext uri="{C183D7F6-B498-43B3-948B-1728B52AA6E4}">
                <adec:decorative xmlns:adec="http://schemas.microsoft.com/office/drawing/2017/decorative" val="1"/>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9363937" y="3138464"/>
            <a:ext cx="1460163" cy="38663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549642E1-4086-5BF1-5085-F5B8D722944F}"/>
              </a:ext>
              <a:ext uri="{C183D7F6-B498-43B3-948B-1728B52AA6E4}">
                <adec:decorative xmlns:adec="http://schemas.microsoft.com/office/drawing/2017/decorative" val="1"/>
              </a:ext>
            </a:extLst>
          </p:cNvPr>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1204476" y="3042704"/>
            <a:ext cx="848383" cy="66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83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A280ED5-B2F0-4135-8885-D7815B2162BD}"/>
              </a:ext>
              <a:ext uri="{C183D7F6-B498-43B3-948B-1728B52AA6E4}">
                <adec:decorative xmlns:adec="http://schemas.microsoft.com/office/drawing/2017/decorative" val="1"/>
              </a:ext>
            </a:extLst>
          </p:cNvPr>
          <p:cNvSpPr/>
          <p:nvPr/>
        </p:nvSpPr>
        <p:spPr>
          <a:xfrm flipH="1">
            <a:off x="9480550" y="0"/>
            <a:ext cx="27114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L" sz="1600" b="0" i="0" u="none" strike="noStrike" kern="1200" cap="none" spc="0" normalizeH="0" baseline="0" noProof="0">
              <a:ln>
                <a:noFill/>
              </a:ln>
              <a:solidFill>
                <a:srgbClr val="FFFFFF"/>
              </a:solidFill>
              <a:effectLst/>
              <a:uLnTx/>
              <a:uFillTx/>
              <a:latin typeface="Ubuntu"/>
              <a:ea typeface="+mn-ea"/>
              <a:cs typeface="+mn-cs"/>
            </a:endParaRPr>
          </a:p>
        </p:txBody>
      </p:sp>
      <p:grpSp>
        <p:nvGrpSpPr>
          <p:cNvPr id="20" name="Group 19">
            <a:extLst>
              <a:ext uri="{FF2B5EF4-FFF2-40B4-BE49-F238E27FC236}">
                <a16:creationId xmlns:a16="http://schemas.microsoft.com/office/drawing/2014/main" id="{8F86E69C-37C4-48A0-8539-CEF375DFD725}"/>
              </a:ext>
              <a:ext uri="{C183D7F6-B498-43B3-948B-1728B52AA6E4}">
                <adec:decorative xmlns:adec="http://schemas.microsoft.com/office/drawing/2017/decorative" val="1"/>
              </a:ext>
            </a:extLst>
          </p:cNvPr>
          <p:cNvGrpSpPr/>
          <p:nvPr/>
        </p:nvGrpSpPr>
        <p:grpSpPr>
          <a:xfrm>
            <a:off x="11548667" y="212720"/>
            <a:ext cx="418675" cy="386790"/>
            <a:chOff x="11548667" y="212720"/>
            <a:chExt cx="418675" cy="386790"/>
          </a:xfrm>
        </p:grpSpPr>
        <p:sp>
          <p:nvSpPr>
            <p:cNvPr id="21" name="bg object 16">
              <a:extLst>
                <a:ext uri="{FF2B5EF4-FFF2-40B4-BE49-F238E27FC236}">
                  <a16:creationId xmlns:a16="http://schemas.microsoft.com/office/drawing/2014/main" id="{3C336CD9-0611-4C9B-AAA5-123A01DAF979}"/>
                </a:ext>
              </a:extLst>
            </p:cNvPr>
            <p:cNvSpPr/>
            <p:nvPr/>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
          <p:nvSpPr>
            <p:cNvPr id="22" name="bg object 17">
              <a:extLst>
                <a:ext uri="{FF2B5EF4-FFF2-40B4-BE49-F238E27FC236}">
                  <a16:creationId xmlns:a16="http://schemas.microsoft.com/office/drawing/2014/main" id="{185A87A9-BCFD-4AE9-8698-A44BF2A822C3}"/>
                </a:ext>
              </a:extLst>
            </p:cNvPr>
            <p:cNvSpPr/>
            <p:nvPr userDrawn="1"/>
          </p:nvSpPr>
          <p:spPr>
            <a:xfrm>
              <a:off x="11548667" y="212720"/>
              <a:ext cx="418595" cy="352719"/>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6" name="object 6">
            <a:extLst>
              <a:ext uri="{FF2B5EF4-FFF2-40B4-BE49-F238E27FC236}">
                <a16:creationId xmlns:a16="http://schemas.microsoft.com/office/drawing/2014/main" id="{78D34F9C-8997-6944-8D37-C4CF4AA39913}"/>
              </a:ext>
            </a:extLst>
          </p:cNvPr>
          <p:cNvSpPr txBox="1">
            <a:spLocks noGrp="1"/>
          </p:cNvSpPr>
          <p:nvPr>
            <p:ph type="title"/>
          </p:nvPr>
        </p:nvSpPr>
        <p:spPr>
          <a:xfrm>
            <a:off x="404813" y="388188"/>
            <a:ext cx="7801113" cy="1783291"/>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chemeClr val="accent1"/>
                </a:solidFill>
                <a:ea typeface="+mn-ea"/>
                <a:cs typeface="+mn-cs"/>
              </a:rPr>
              <a:t>NOUS VOUS AIDONS À DÉFINIR, DÉPLOYER ET ACCÉLÉRER VOTRE transformation AVEC LES HYPERSCALERS leaders...</a:t>
            </a:r>
          </a:p>
        </p:txBody>
      </p:sp>
      <p:sp>
        <p:nvSpPr>
          <p:cNvPr id="25" name="object 26">
            <a:extLst>
              <a:ext uri="{FF2B5EF4-FFF2-40B4-BE49-F238E27FC236}">
                <a16:creationId xmlns:a16="http://schemas.microsoft.com/office/drawing/2014/main" id="{31D3F865-E332-F74E-A720-917A5963D102}"/>
              </a:ext>
            </a:extLst>
          </p:cNvPr>
          <p:cNvSpPr txBox="1"/>
          <p:nvPr/>
        </p:nvSpPr>
        <p:spPr>
          <a:xfrm>
            <a:off x="474265" y="2775696"/>
            <a:ext cx="6222153" cy="1139364"/>
          </a:xfrm>
          <a:prstGeom prst="rect">
            <a:avLst/>
          </a:prstGeom>
        </p:spPr>
        <p:txBody>
          <a:bodyPr vert="horz" wrap="square" lIns="0" tIns="7316" rIns="0" bIns="0" rtlCol="0">
            <a:spAutoFit/>
          </a:bodyPr>
          <a:lstStyle/>
          <a:p>
            <a:pPr marL="7701" marR="3081" lvl="0" defTabSz="554492">
              <a:lnSpc>
                <a:spcPct val="101000"/>
              </a:lnSpc>
              <a:spcBef>
                <a:spcPts val="58"/>
              </a:spcBef>
              <a:defRPr/>
            </a:pPr>
            <a:r>
              <a:rPr kumimoji="0" lang="en-GB" sz="1200" b="0" i="0" u="none" strike="noStrike" kern="1200" cap="none" spc="-9" normalizeH="0" baseline="0" noProof="0" dirty="0">
                <a:ln>
                  <a:noFill/>
                </a:ln>
                <a:solidFill>
                  <a:srgbClr val="272936"/>
                </a:solidFill>
                <a:effectLst/>
                <a:uLnTx/>
                <a:uFillTx/>
                <a:latin typeface="Ubuntu Light"/>
                <a:ea typeface="+mn-ea"/>
                <a:cs typeface="Ubuntu Light"/>
              </a:rPr>
              <a:t>“</a:t>
            </a:r>
            <a:r>
              <a:rPr lang="fr-FR" sz="1200" spc="-9" dirty="0">
                <a:solidFill>
                  <a:srgbClr val="272936"/>
                </a:solidFill>
                <a:latin typeface="Ubuntu Light"/>
                <a:cs typeface="Ubuntu Light"/>
              </a:rPr>
              <a:t>Capgemini et AWS ont travaillé en étroite collaboration pour aider les entreprises, les chercheurs et les organisations gouvernementales à accélérer l'innovation, à réduire les coûts d'exploitation et à se réinventer grâce aux technologies du cloud. Même avec cette solide expérience commune, nous n'en sommes encore qu'aux premiers stades de l'adoption du cloud."</a:t>
            </a:r>
          </a:p>
          <a:p>
            <a:pPr marL="7701" marR="3081" lvl="0" indent="0" algn="r" defTabSz="554492" rtl="0" eaLnBrk="1" fontAlgn="auto" latinLnBrk="0" hangingPunct="1">
              <a:lnSpc>
                <a:spcPct val="101000"/>
              </a:lnSpc>
              <a:spcBef>
                <a:spcPts val="58"/>
              </a:spcBef>
              <a:spcAft>
                <a:spcPts val="0"/>
              </a:spcAft>
              <a:buClrTx/>
              <a:buSzTx/>
              <a:buFontTx/>
              <a:buNone/>
              <a:tabLst/>
              <a:defRPr/>
            </a:pPr>
            <a:r>
              <a:rPr kumimoji="0" lang="en-GB" sz="1200" b="0" i="0" u="none" strike="noStrike" kern="1200" cap="none" spc="-9" normalizeH="0" baseline="0" noProof="0" dirty="0">
                <a:ln>
                  <a:noFill/>
                </a:ln>
                <a:solidFill>
                  <a:srgbClr val="272836"/>
                </a:solidFill>
                <a:effectLst/>
                <a:uLnTx/>
                <a:uFillTx/>
                <a:latin typeface="Ubuntu Medium"/>
                <a:ea typeface="+mn-ea"/>
                <a:cs typeface="Ubuntu Light"/>
              </a:rPr>
              <a:t>Andy Jassy, </a:t>
            </a:r>
            <a:r>
              <a:rPr kumimoji="0" lang="en-GB" sz="1200" b="0" i="0" u="none" strike="noStrike" kern="1200" cap="none" spc="-9" normalizeH="0" baseline="0" noProof="0" dirty="0">
                <a:ln>
                  <a:noFill/>
                </a:ln>
                <a:solidFill>
                  <a:srgbClr val="272836"/>
                </a:solidFill>
                <a:effectLst/>
                <a:uLnTx/>
                <a:uFillTx/>
                <a:latin typeface="Ubuntu Light"/>
                <a:ea typeface="+mn-ea"/>
                <a:cs typeface="Ubuntu Light"/>
              </a:rPr>
              <a:t>CEO, AWS</a:t>
            </a:r>
          </a:p>
        </p:txBody>
      </p:sp>
      <p:pic>
        <p:nvPicPr>
          <p:cNvPr id="6" name="object 6">
            <a:extLst>
              <a:ext uri="{C183D7F6-B498-43B3-948B-1728B52AA6E4}">
                <adec:decorative xmlns:adec="http://schemas.microsoft.com/office/drawing/2017/decorative" val="1"/>
              </a:ext>
            </a:extLst>
          </p:cNvPr>
          <p:cNvPicPr/>
          <p:nvPr/>
        </p:nvPicPr>
        <p:blipFill>
          <a:blip r:embed="rId3" cstate="email">
            <a:extLst>
              <a:ext uri="{28A0092B-C50C-407E-A947-70E740481C1C}">
                <a14:useLocalDpi xmlns:a14="http://schemas.microsoft.com/office/drawing/2010/main"/>
              </a:ext>
            </a:extLst>
          </a:blip>
          <a:stretch>
            <a:fillRect/>
          </a:stretch>
        </p:blipFill>
        <p:spPr>
          <a:xfrm>
            <a:off x="7439007" y="2932770"/>
            <a:ext cx="766919" cy="460990"/>
          </a:xfrm>
          <a:prstGeom prst="rect">
            <a:avLst/>
          </a:prstGeom>
        </p:spPr>
      </p:pic>
      <p:sp>
        <p:nvSpPr>
          <p:cNvPr id="26" name="object 26">
            <a:extLst>
              <a:ext uri="{FF2B5EF4-FFF2-40B4-BE49-F238E27FC236}">
                <a16:creationId xmlns:a16="http://schemas.microsoft.com/office/drawing/2014/main" id="{752633FA-A1CE-C048-B0AD-407E0E0DA89E}"/>
              </a:ext>
            </a:extLst>
          </p:cNvPr>
          <p:cNvSpPr txBox="1"/>
          <p:nvPr/>
        </p:nvSpPr>
        <p:spPr>
          <a:xfrm>
            <a:off x="476820" y="4088703"/>
            <a:ext cx="6222153" cy="952839"/>
          </a:xfrm>
          <a:prstGeom prst="rect">
            <a:avLst/>
          </a:prstGeom>
        </p:spPr>
        <p:txBody>
          <a:bodyPr vert="horz" wrap="square" lIns="0" tIns="7316" rIns="0" bIns="0" rtlCol="0">
            <a:spAutoFit/>
          </a:bodyPr>
          <a:lstStyle/>
          <a:p>
            <a:pPr marL="7701" marR="3081" lvl="0" defTabSz="554492">
              <a:lnSpc>
                <a:spcPct val="101000"/>
              </a:lnSpc>
              <a:spcBef>
                <a:spcPts val="58"/>
              </a:spcBef>
              <a:defRPr/>
            </a:pPr>
            <a:r>
              <a:rPr kumimoji="0" lang="en-GB" sz="1200" b="0" i="0" u="none" strike="noStrike" kern="1200" cap="none" spc="-9" normalizeH="0" baseline="0" noProof="0" dirty="0">
                <a:ln>
                  <a:noFill/>
                </a:ln>
                <a:solidFill>
                  <a:srgbClr val="272936"/>
                </a:solidFill>
                <a:effectLst/>
                <a:uLnTx/>
                <a:uFillTx/>
                <a:latin typeface="Ubuntu Light"/>
                <a:ea typeface="+mn-ea"/>
                <a:cs typeface="Ubuntu Light"/>
              </a:rPr>
              <a:t>“</a:t>
            </a:r>
            <a:r>
              <a:rPr lang="fr-FR" sz="1200" spc="-9" dirty="0">
                <a:solidFill>
                  <a:srgbClr val="272936"/>
                </a:solidFill>
                <a:latin typeface="Ubuntu Light"/>
                <a:cs typeface="Ubuntu Light"/>
              </a:rPr>
              <a:t>Microsoft et Capgemini innovent ensemble depuis 20 ans. Nous aidons les plus grandes entreprises du monde, dans tous les secteurs, à se transformer numériquement en migrant leurs activités SAP critiques vers Azure ou en adoptant une approche "data first" et en modernisant leur patrimoine de données grâce à la puissance du cloud."</a:t>
            </a:r>
          </a:p>
          <a:p>
            <a:pPr marL="7701" marR="3081" lvl="0" indent="0" algn="r" defTabSz="554492" rtl="0" eaLnBrk="1" fontAlgn="auto" latinLnBrk="0" hangingPunct="1">
              <a:lnSpc>
                <a:spcPct val="101000"/>
              </a:lnSpc>
              <a:spcBef>
                <a:spcPts val="58"/>
              </a:spcBef>
              <a:spcAft>
                <a:spcPts val="0"/>
              </a:spcAft>
              <a:buClrTx/>
              <a:buSzTx/>
              <a:buFontTx/>
              <a:buNone/>
              <a:tabLst/>
              <a:defRPr/>
            </a:pPr>
            <a:r>
              <a:rPr kumimoji="0" lang="en-GB" sz="1200" b="0" i="0" u="none" strike="noStrike" kern="1200" cap="none" spc="-9" normalizeH="0" baseline="0" noProof="0" dirty="0">
                <a:ln>
                  <a:noFill/>
                </a:ln>
                <a:solidFill>
                  <a:srgbClr val="272836"/>
                </a:solidFill>
                <a:effectLst/>
                <a:uLnTx/>
                <a:uFillTx/>
                <a:latin typeface="Ubuntu Medium"/>
                <a:ea typeface="+mn-ea"/>
                <a:cs typeface="Ubuntu Light"/>
              </a:rPr>
              <a:t>Satya Nadella, </a:t>
            </a:r>
            <a:r>
              <a:rPr kumimoji="0" lang="en-GB" sz="1200" b="0" i="0" u="none" strike="noStrike" kern="1200" cap="none" spc="-9" normalizeH="0" baseline="0" noProof="0" dirty="0">
                <a:ln>
                  <a:noFill/>
                </a:ln>
                <a:solidFill>
                  <a:srgbClr val="272836"/>
                </a:solidFill>
                <a:effectLst/>
                <a:uLnTx/>
                <a:uFillTx/>
                <a:latin typeface="Ubuntu Light"/>
                <a:ea typeface="+mn-ea"/>
                <a:cs typeface="+mn-cs"/>
              </a:rPr>
              <a:t>Chairman and CEO,</a:t>
            </a:r>
            <a:r>
              <a:rPr kumimoji="0" lang="en-GB" sz="1200" b="0" i="0" u="none" strike="noStrike" kern="1200" cap="none" spc="-9" normalizeH="0" baseline="0" noProof="0" dirty="0">
                <a:ln>
                  <a:noFill/>
                </a:ln>
                <a:solidFill>
                  <a:srgbClr val="272836"/>
                </a:solidFill>
                <a:effectLst/>
                <a:uLnTx/>
                <a:uFillTx/>
                <a:latin typeface="Ubuntu Light"/>
                <a:ea typeface="+mn-ea"/>
                <a:cs typeface="Ubuntu Light"/>
              </a:rPr>
              <a:t> Microsoft</a:t>
            </a:r>
          </a:p>
        </p:txBody>
      </p:sp>
      <p:pic>
        <p:nvPicPr>
          <p:cNvPr id="13" name="object 13">
            <a:extLst>
              <a:ext uri="{C183D7F6-B498-43B3-948B-1728B52AA6E4}">
                <adec:decorative xmlns:adec="http://schemas.microsoft.com/office/drawing/2017/decorative" val="1"/>
              </a:ext>
            </a:extLst>
          </p:cNvPr>
          <p:cNvPicPr/>
          <p:nvPr/>
        </p:nvPicPr>
        <p:blipFill>
          <a:blip r:embed="rId4" cstate="email">
            <a:extLst>
              <a:ext uri="{28A0092B-C50C-407E-A947-70E740481C1C}">
                <a14:useLocalDpi xmlns:a14="http://schemas.microsoft.com/office/drawing/2010/main"/>
              </a:ext>
            </a:extLst>
          </a:blip>
          <a:stretch>
            <a:fillRect/>
          </a:stretch>
        </p:blipFill>
        <p:spPr>
          <a:xfrm>
            <a:off x="7461522" y="4272552"/>
            <a:ext cx="1159211" cy="268877"/>
          </a:xfrm>
          <a:prstGeom prst="rect">
            <a:avLst/>
          </a:prstGeom>
        </p:spPr>
      </p:pic>
      <p:sp>
        <p:nvSpPr>
          <p:cNvPr id="27" name="object 26">
            <a:extLst>
              <a:ext uri="{FF2B5EF4-FFF2-40B4-BE49-F238E27FC236}">
                <a16:creationId xmlns:a16="http://schemas.microsoft.com/office/drawing/2014/main" id="{A8CEA71F-7A56-AE44-BA26-421CC3FCCE53}"/>
              </a:ext>
            </a:extLst>
          </p:cNvPr>
          <p:cNvSpPr txBox="1"/>
          <p:nvPr/>
        </p:nvSpPr>
        <p:spPr>
          <a:xfrm>
            <a:off x="404812" y="5414976"/>
            <a:ext cx="6294162" cy="1152188"/>
          </a:xfrm>
          <a:prstGeom prst="rect">
            <a:avLst/>
          </a:prstGeom>
        </p:spPr>
        <p:txBody>
          <a:bodyPr vert="horz" wrap="square" lIns="0" tIns="7316" rIns="0" bIns="0" rtlCol="0">
            <a:spAutoFit/>
          </a:bodyPr>
          <a:lstStyle/>
          <a:p>
            <a:pPr marL="7701" marR="3081" lvl="0" defTabSz="554492">
              <a:lnSpc>
                <a:spcPct val="101000"/>
              </a:lnSpc>
              <a:spcBef>
                <a:spcPts val="58"/>
              </a:spcBef>
              <a:defRPr/>
            </a:pPr>
            <a:r>
              <a:rPr kumimoji="0" lang="en-GB" sz="1200" b="0" i="0" u="none" strike="noStrike" kern="1200" cap="none" spc="-9" normalizeH="0" baseline="0" noProof="0" dirty="0">
                <a:ln>
                  <a:noFill/>
                </a:ln>
                <a:solidFill>
                  <a:srgbClr val="272936"/>
                </a:solidFill>
                <a:effectLst/>
                <a:uLnTx/>
                <a:uFillTx/>
                <a:latin typeface="Ubuntu Light"/>
                <a:ea typeface="+mn-ea"/>
                <a:cs typeface="Ubuntu Light"/>
              </a:rPr>
              <a:t>“</a:t>
            </a:r>
            <a:r>
              <a:rPr lang="fr-FR" sz="1200" spc="-9" dirty="0">
                <a:solidFill>
                  <a:srgbClr val="272936"/>
                </a:solidFill>
                <a:latin typeface="Ubuntu Light"/>
                <a:cs typeface="Ubuntu Light"/>
              </a:rPr>
              <a:t>Ensemble, Capgemini et Google Cloud aident les entreprises à innover pour mettre en œuvre le travail hybride, appliquer des solutions d'IA et d'apprentissage automatique de pointe dans le cloud, créer de nouvelles expériences numériques dans des secteurs comme les services financiers, et bien plus encore. "</a:t>
            </a:r>
          </a:p>
          <a:p>
            <a:pPr marL="7701" marR="3081" lvl="0" indent="0" algn="l" defTabSz="554492" rtl="0" eaLnBrk="1" fontAlgn="auto" latinLnBrk="0" hangingPunct="1">
              <a:lnSpc>
                <a:spcPct val="101000"/>
              </a:lnSpc>
              <a:spcBef>
                <a:spcPts val="58"/>
              </a:spcBef>
              <a:spcAft>
                <a:spcPts val="0"/>
              </a:spcAft>
              <a:buClrTx/>
              <a:buSzTx/>
              <a:buFontTx/>
              <a:buNone/>
              <a:tabLst/>
              <a:defRPr/>
            </a:pPr>
            <a:endParaRPr kumimoji="0" lang="en-GB" sz="1200" b="0" i="0" u="none" strike="noStrike" kern="1200" cap="none" spc="-9" normalizeH="0" baseline="0" noProof="0" dirty="0">
              <a:ln>
                <a:noFill/>
              </a:ln>
              <a:solidFill>
                <a:srgbClr val="272936"/>
              </a:solidFill>
              <a:effectLst/>
              <a:uLnTx/>
              <a:uFillTx/>
              <a:latin typeface="Ubuntu Light"/>
              <a:ea typeface="+mn-ea"/>
              <a:cs typeface="Ubuntu Light"/>
            </a:endParaRPr>
          </a:p>
          <a:p>
            <a:pPr marL="7701" marR="3081" lvl="0" indent="0" algn="r" defTabSz="554492" rtl="0" eaLnBrk="1" fontAlgn="auto" latinLnBrk="0" hangingPunct="1">
              <a:lnSpc>
                <a:spcPct val="101000"/>
              </a:lnSpc>
              <a:spcBef>
                <a:spcPts val="58"/>
              </a:spcBef>
              <a:spcAft>
                <a:spcPts val="0"/>
              </a:spcAft>
              <a:buClrTx/>
              <a:buSzTx/>
              <a:buFontTx/>
              <a:buNone/>
              <a:tabLst/>
              <a:defRPr/>
            </a:pPr>
            <a:r>
              <a:rPr kumimoji="0" lang="en-GB" sz="1200" b="0" i="0" u="none" strike="noStrike" kern="1200" cap="none" spc="-9" normalizeH="0" baseline="0" noProof="0" dirty="0">
                <a:ln>
                  <a:noFill/>
                </a:ln>
                <a:solidFill>
                  <a:srgbClr val="272836"/>
                </a:solidFill>
                <a:effectLst/>
                <a:uLnTx/>
                <a:uFillTx/>
                <a:latin typeface="Ubuntu Medium"/>
                <a:ea typeface="+mn-ea"/>
                <a:cs typeface="Ubuntu Light"/>
              </a:rPr>
              <a:t>Thomas Kurian, </a:t>
            </a:r>
            <a:r>
              <a:rPr kumimoji="0" lang="en-GB" sz="1200" b="0" i="0" u="none" strike="noStrike" kern="1200" cap="none" spc="-9" normalizeH="0" baseline="0" noProof="0" dirty="0">
                <a:ln>
                  <a:noFill/>
                </a:ln>
                <a:solidFill>
                  <a:srgbClr val="272836"/>
                </a:solidFill>
                <a:effectLst/>
                <a:uLnTx/>
                <a:uFillTx/>
                <a:latin typeface="Ubuntu Light"/>
                <a:ea typeface="+mn-ea"/>
                <a:cs typeface="Ubuntu Light"/>
              </a:rPr>
              <a:t>CEO, Google Cloud</a:t>
            </a:r>
          </a:p>
        </p:txBody>
      </p:sp>
      <p:pic>
        <p:nvPicPr>
          <p:cNvPr id="14" name="object 14">
            <a:extLst>
              <a:ext uri="{C183D7F6-B498-43B3-948B-1728B52AA6E4}">
                <adec:decorative xmlns:adec="http://schemas.microsoft.com/office/drawing/2017/decorative" val="1"/>
              </a:ext>
            </a:extLst>
          </p:cNvPr>
          <p:cNvPicPr/>
          <p:nvPr/>
        </p:nvPicPr>
        <p:blipFill>
          <a:blip r:embed="rId5" cstate="email">
            <a:extLst>
              <a:ext uri="{28A0092B-C50C-407E-A947-70E740481C1C}">
                <a14:useLocalDpi xmlns:a14="http://schemas.microsoft.com/office/drawing/2010/main"/>
              </a:ext>
            </a:extLst>
          </a:blip>
          <a:stretch>
            <a:fillRect/>
          </a:stretch>
        </p:blipFill>
        <p:spPr>
          <a:xfrm>
            <a:off x="7366111" y="5466217"/>
            <a:ext cx="1371504" cy="415983"/>
          </a:xfrm>
          <a:prstGeom prst="rect">
            <a:avLst/>
          </a:prstGeom>
        </p:spPr>
      </p:pic>
      <p:sp>
        <p:nvSpPr>
          <p:cNvPr id="5" name="object 5"/>
          <p:cNvSpPr txBox="1"/>
          <p:nvPr/>
        </p:nvSpPr>
        <p:spPr>
          <a:xfrm>
            <a:off x="9597433" y="1578124"/>
            <a:ext cx="2594568" cy="4862014"/>
          </a:xfrm>
          <a:prstGeom prst="rect">
            <a:avLst/>
          </a:prstGeom>
        </p:spPr>
        <p:txBody>
          <a:bodyPr vert="horz" wrap="square" lIns="0" tIns="136313" rIns="0" bIns="0" rtlCol="0">
            <a:spAutoFit/>
          </a:bodyPr>
          <a:lstStyle/>
          <a:p>
            <a:pPr marL="7316" lvl="0" defTabSz="554492">
              <a:spcBef>
                <a:spcPts val="1073"/>
              </a:spcBef>
              <a:tabLst>
                <a:tab pos="134772" algn="l"/>
              </a:tabLst>
              <a:defRPr/>
            </a:pPr>
            <a:r>
              <a:rPr lang="fr-FR" cap="all" spc="-9" dirty="0">
                <a:solidFill>
                  <a:prstClr val="black"/>
                </a:solidFill>
                <a:latin typeface="Ubuntu Medium"/>
                <a:cs typeface="Ubuntu Light"/>
              </a:rPr>
              <a:t>CRÉER de la VALEUR</a:t>
            </a:r>
          </a:p>
          <a:p>
            <a:pPr marL="7316" lvl="0" defTabSz="554492">
              <a:spcBef>
                <a:spcPts val="1073"/>
              </a:spcBef>
              <a:tabLst>
                <a:tab pos="134772" algn="l"/>
              </a:tabLst>
              <a:defRPr/>
            </a:pPr>
            <a:r>
              <a:rPr lang="fr-FR" cap="all" spc="-9" dirty="0">
                <a:solidFill>
                  <a:prstClr val="black"/>
                </a:solidFill>
                <a:latin typeface="Ubuntu Medium"/>
                <a:cs typeface="Ubuntu Light"/>
              </a:rPr>
              <a:t>AMÉLIORER L'AGILITÉ</a:t>
            </a:r>
          </a:p>
          <a:p>
            <a:pPr marL="7316" lvl="0" defTabSz="554492">
              <a:spcBef>
                <a:spcPts val="1073"/>
              </a:spcBef>
              <a:tabLst>
                <a:tab pos="134772" algn="l"/>
              </a:tabLst>
              <a:defRPr/>
            </a:pPr>
            <a:r>
              <a:rPr lang="fr-FR" cap="all" spc="-9" dirty="0">
                <a:solidFill>
                  <a:prstClr val="black"/>
                </a:solidFill>
                <a:latin typeface="Ubuntu Medium"/>
                <a:cs typeface="Ubuntu Light"/>
              </a:rPr>
              <a:t>ACCÉLÉRER L'INNOVATION</a:t>
            </a:r>
          </a:p>
          <a:p>
            <a:pPr marL="7316" lvl="0" defTabSz="554492">
              <a:spcBef>
                <a:spcPts val="1073"/>
              </a:spcBef>
              <a:tabLst>
                <a:tab pos="134772" algn="l"/>
              </a:tabLst>
              <a:defRPr/>
            </a:pPr>
            <a:r>
              <a:rPr lang="fr-FR" cap="all" spc="-9" dirty="0">
                <a:solidFill>
                  <a:prstClr val="black"/>
                </a:solidFill>
                <a:latin typeface="Ubuntu Medium"/>
                <a:cs typeface="Ubuntu Light"/>
              </a:rPr>
              <a:t>Créer des opérations</a:t>
            </a:r>
            <a:br>
              <a:rPr lang="fr-FR" cap="all" spc="-9" dirty="0">
                <a:solidFill>
                  <a:prstClr val="black"/>
                </a:solidFill>
                <a:latin typeface="Ubuntu Medium"/>
                <a:cs typeface="Ubuntu Light"/>
              </a:rPr>
            </a:br>
            <a:r>
              <a:rPr lang="fr-FR" cap="all" spc="-9" dirty="0">
                <a:solidFill>
                  <a:prstClr val="black"/>
                </a:solidFill>
                <a:latin typeface="Ubuntu Medium"/>
                <a:cs typeface="Ubuntu Light"/>
              </a:rPr>
              <a:t>INTELLIGENTES</a:t>
            </a:r>
          </a:p>
          <a:p>
            <a:pPr marL="7316" lvl="0" defTabSz="554492">
              <a:spcBef>
                <a:spcPts val="1073"/>
              </a:spcBef>
              <a:tabLst>
                <a:tab pos="134772" algn="l"/>
              </a:tabLst>
              <a:defRPr/>
            </a:pPr>
            <a:r>
              <a:rPr lang="fr-FR" cap="all" spc="-9" dirty="0">
                <a:solidFill>
                  <a:prstClr val="black"/>
                </a:solidFill>
                <a:latin typeface="Ubuntu Medium"/>
                <a:cs typeface="Ubuntu Light"/>
              </a:rPr>
              <a:t>OFFRIR DES EXPÉRIENCES IMMERSIVES</a:t>
            </a:r>
          </a:p>
          <a:p>
            <a:pPr marL="7316" lvl="0" defTabSz="554492">
              <a:spcBef>
                <a:spcPts val="1073"/>
              </a:spcBef>
              <a:tabLst>
                <a:tab pos="134772" algn="l"/>
              </a:tabLst>
              <a:defRPr/>
            </a:pPr>
            <a:r>
              <a:rPr lang="fr-FR" cap="all" spc="-9" dirty="0">
                <a:solidFill>
                  <a:prstClr val="black"/>
                </a:solidFill>
                <a:latin typeface="Ubuntu Medium"/>
                <a:cs typeface="Ubuntu Light"/>
              </a:rPr>
              <a:t>S'APPUYER SUR LES DONNÉES</a:t>
            </a:r>
          </a:p>
          <a:p>
            <a:pPr marL="7316" lvl="0" defTabSz="554492">
              <a:spcBef>
                <a:spcPts val="1073"/>
              </a:spcBef>
              <a:tabLst>
                <a:tab pos="134772" algn="l"/>
              </a:tabLst>
              <a:defRPr/>
            </a:pPr>
            <a:r>
              <a:rPr lang="fr-FR" cap="all" spc="-9" dirty="0">
                <a:solidFill>
                  <a:prstClr val="black"/>
                </a:solidFill>
                <a:latin typeface="Ubuntu Medium"/>
                <a:cs typeface="Ubuntu Light"/>
              </a:rPr>
              <a:t>S'ENGAGER POUR le numérique DURABLE</a:t>
            </a:r>
          </a:p>
        </p:txBody>
      </p:sp>
      <p:sp>
        <p:nvSpPr>
          <p:cNvPr id="15"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7"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19</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76069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C183D7F6-B498-43B3-948B-1728B52AA6E4}">
                <adec:decorative xmlns:adec="http://schemas.microsoft.com/office/drawing/2017/decorative" val="1"/>
              </a:ext>
            </a:extLst>
          </p:cNvPr>
          <p:cNvSpPr/>
          <p:nvPr/>
        </p:nvSpPr>
        <p:spPr>
          <a:xfrm>
            <a:off x="428" y="0"/>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14" name="Image 20">
            <a:extLst>
              <a:ext uri="{FF2B5EF4-FFF2-40B4-BE49-F238E27FC236}">
                <a16:creationId xmlns:a16="http://schemas.microsoft.com/office/drawing/2014/main" id="{5E401AFB-B66E-9449-9672-1523B681A40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20464449" flipH="1">
            <a:off x="150260" y="391455"/>
            <a:ext cx="10206319" cy="4945030"/>
          </a:xfrm>
          <a:prstGeom prst="rect">
            <a:avLst/>
          </a:prstGeom>
        </p:spPr>
      </p:pic>
      <p:sp>
        <p:nvSpPr>
          <p:cNvPr id="12" name="object 5">
            <a:extLst>
              <a:ext uri="{FF2B5EF4-FFF2-40B4-BE49-F238E27FC236}">
                <a16:creationId xmlns:a16="http://schemas.microsoft.com/office/drawing/2014/main" id="{25E95DF9-A7CA-1440-9597-18F8C78D6D32}"/>
              </a:ext>
            </a:extLst>
          </p:cNvPr>
          <p:cNvSpPr txBox="1">
            <a:spLocks noGrp="1"/>
          </p:cNvSpPr>
          <p:nvPr>
            <p:ph type="title" idx="4294967295"/>
          </p:nvPr>
        </p:nvSpPr>
        <p:spPr>
          <a:xfrm>
            <a:off x="2361544" y="1988840"/>
            <a:ext cx="7883135" cy="2149407"/>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a:lnSpc>
                <a:spcPct val="79800"/>
              </a:lnSpc>
              <a:spcBef>
                <a:spcPts val="0"/>
              </a:spcBef>
              <a:defRPr/>
            </a:pPr>
            <a:r>
              <a:rPr kumimoji="0" lang="en-GB" sz="8000" b="0" i="0" u="none" strike="noStrike" kern="1200" spc="-121" normalizeH="0" noProof="0" dirty="0">
                <a:ln>
                  <a:noFill/>
                </a:ln>
                <a:solidFill>
                  <a:srgbClr val="FFFFFF"/>
                </a:solidFill>
                <a:effectLst/>
                <a:uLnTx/>
                <a:uFillTx/>
                <a:latin typeface="+mj-lt"/>
                <a:ea typeface="+mn-ea"/>
                <a:cs typeface="Ubuntu Light"/>
              </a:rPr>
              <a:t>Le </a:t>
            </a:r>
            <a:r>
              <a:rPr kumimoji="0" lang="en-GB" sz="8000" b="0" i="0" u="none" strike="noStrike" kern="1200" spc="-121" normalizeH="0" noProof="0" dirty="0" err="1">
                <a:ln>
                  <a:noFill/>
                </a:ln>
                <a:solidFill>
                  <a:srgbClr val="FFFFFF"/>
                </a:solidFill>
                <a:effectLst/>
                <a:uLnTx/>
                <a:uFillTx/>
                <a:latin typeface="+mj-lt"/>
                <a:ea typeface="+mn-ea"/>
                <a:cs typeface="Ubuntu Light"/>
              </a:rPr>
              <a:t>groupe</a:t>
            </a:r>
            <a:br>
              <a:rPr kumimoji="0" lang="en-GB" sz="8000" b="0" i="0" u="none" strike="noStrike" kern="1200" spc="-121" normalizeH="0" noProof="0" dirty="0">
                <a:ln>
                  <a:noFill/>
                </a:ln>
                <a:solidFill>
                  <a:srgbClr val="FFFFFF"/>
                </a:solidFill>
                <a:effectLst/>
                <a:uLnTx/>
                <a:uFillTx/>
                <a:latin typeface="+mj-lt"/>
                <a:ea typeface="+mn-ea"/>
                <a:cs typeface="Ubuntu Light"/>
              </a:rPr>
            </a:br>
            <a:r>
              <a:rPr kumimoji="0" lang="en-GB" sz="8000" b="0" i="0" u="none" strike="noStrike" kern="1200" spc="-121" normalizeH="0" noProof="0" dirty="0">
                <a:ln>
                  <a:noFill/>
                </a:ln>
                <a:solidFill>
                  <a:srgbClr val="FFFFFF"/>
                </a:solidFill>
                <a:effectLst/>
                <a:uLnTx/>
                <a:uFillTx/>
                <a:latin typeface="+mj-lt"/>
                <a:ea typeface="+mn-ea"/>
                <a:cs typeface="Ubuntu Light"/>
              </a:rPr>
              <a:t>     </a:t>
            </a:r>
            <a:r>
              <a:rPr lang="en-GB" sz="8000" spc="-121" dirty="0">
                <a:solidFill>
                  <a:srgbClr val="FFFFFF"/>
                </a:solidFill>
                <a:cs typeface="Ubuntu Light"/>
              </a:rPr>
              <a:t>Capgemini</a:t>
            </a:r>
            <a:endParaRPr kumimoji="0" lang="pl-PL" sz="8000" b="0" i="0" u="none" strike="noStrike" kern="1200" spc="3" normalizeH="0" noProof="0" dirty="0">
              <a:ln>
                <a:noFill/>
              </a:ln>
              <a:solidFill>
                <a:srgbClr val="FFFFFF"/>
              </a:solidFill>
              <a:effectLst/>
              <a:uLnTx/>
              <a:uFillTx/>
              <a:latin typeface="+mj-lt"/>
              <a:ea typeface="+mn-ea"/>
              <a:cs typeface="Ubuntu Light"/>
            </a:endParaRPr>
          </a:p>
        </p:txBody>
      </p:sp>
      <p:sp>
        <p:nvSpPr>
          <p:cNvPr id="4" name="object 4">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600062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E274A80-4789-0A45-A0B2-4BA60386F5E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825" y="-2117"/>
            <a:ext cx="3165285" cy="6860118"/>
          </a:xfrm>
          <a:prstGeom prst="rect">
            <a:avLst/>
          </a:prstGeom>
        </p:spPr>
      </p:pic>
      <p:pic>
        <p:nvPicPr>
          <p:cNvPr id="3" name="Picture 2">
            <a:extLst>
              <a:ext uri="{FF2B5EF4-FFF2-40B4-BE49-F238E27FC236}">
                <a16:creationId xmlns:a16="http://schemas.microsoft.com/office/drawing/2014/main" id="{02BD4800-F647-F643-A1F9-2DBE5CD87319}"/>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96519" y="-1"/>
            <a:ext cx="6195481" cy="6858001"/>
          </a:xfrm>
          <a:prstGeom prst="rect">
            <a:avLst/>
          </a:prstGeo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2117"/>
            <a:ext cx="4899630" cy="6859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pic>
        <p:nvPicPr>
          <p:cNvPr id="11" name="Image 3">
            <a:extLst>
              <a:ext uri="{FF2B5EF4-FFF2-40B4-BE49-F238E27FC236}">
                <a16:creationId xmlns:a16="http://schemas.microsoft.com/office/drawing/2014/main" id="{58FD2DEF-F2F1-AA48-9BCC-6392451A5BB4}"/>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5514323">
            <a:off x="-414754" y="546146"/>
            <a:ext cx="7623442" cy="5494030"/>
          </a:xfrm>
          <a:prstGeom prst="rect">
            <a:avLst/>
          </a:prstGeom>
        </p:spPr>
      </p:pic>
      <p:sp>
        <p:nvSpPr>
          <p:cNvPr id="13" name="Title 12">
            <a:extLst>
              <a:ext uri="{FF2B5EF4-FFF2-40B4-BE49-F238E27FC236}">
                <a16:creationId xmlns:a16="http://schemas.microsoft.com/office/drawing/2014/main" id="{0DA1A3A5-7817-3248-B9E7-EECA84CE07C6}"/>
              </a:ext>
            </a:extLst>
          </p:cNvPr>
          <p:cNvSpPr>
            <a:spLocks noGrp="1"/>
          </p:cNvSpPr>
          <p:nvPr>
            <p:ph type="title" idx="4294967295"/>
          </p:nvPr>
        </p:nvSpPr>
        <p:spPr>
          <a:xfrm>
            <a:off x="1765386" y="682047"/>
            <a:ext cx="5670126" cy="30469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4000" b="0" i="0" u="none" strike="noStrike" kern="1200" spc="0" normalizeH="0" noProof="0" dirty="0">
                <a:ln>
                  <a:noFill/>
                </a:ln>
                <a:solidFill>
                  <a:schemeClr val="bg1"/>
                </a:solidFill>
                <a:effectLst/>
                <a:uLnTx/>
                <a:uFillTx/>
                <a:latin typeface="+mj-lt"/>
                <a:ea typeface="+mn-ea"/>
                <a:cs typeface="+mn-cs"/>
              </a:rPr>
              <a:t>Nous aidons </a:t>
            </a:r>
            <a:br>
              <a:rPr kumimoji="0" lang="en-US" sz="4000" b="0" i="0" u="none" strike="noStrike" kern="1200" spc="0" normalizeH="0" noProof="0" dirty="0">
                <a:ln>
                  <a:noFill/>
                </a:ln>
                <a:solidFill>
                  <a:schemeClr val="bg1"/>
                </a:solidFill>
                <a:effectLst/>
                <a:uLnTx/>
                <a:uFillTx/>
                <a:latin typeface="+mj-lt"/>
                <a:ea typeface="+mn-ea"/>
                <a:cs typeface="+mn-cs"/>
              </a:rPr>
            </a:br>
            <a:r>
              <a:rPr kumimoji="0" lang="en-US" sz="4000" b="0" i="0" u="none" strike="noStrike" kern="1200" spc="0" normalizeH="0" noProof="0" dirty="0">
                <a:ln>
                  <a:noFill/>
                </a:ln>
                <a:solidFill>
                  <a:schemeClr val="accent2"/>
                </a:solidFill>
                <a:effectLst/>
                <a:uLnTx/>
                <a:uFillTx/>
                <a:latin typeface="+mj-lt"/>
                <a:ea typeface="+mn-ea"/>
                <a:cs typeface="+mn-cs"/>
              </a:rPr>
              <a:t>nos</a:t>
            </a:r>
            <a:br>
              <a:rPr kumimoji="0" lang="en-US" sz="4000" b="0" i="0" u="none" strike="noStrike" kern="1200" spc="0" normalizeH="0" noProof="0" dirty="0">
                <a:ln>
                  <a:noFill/>
                </a:ln>
                <a:solidFill>
                  <a:schemeClr val="accent2"/>
                </a:solidFill>
                <a:effectLst/>
                <a:uLnTx/>
                <a:uFillTx/>
                <a:latin typeface="+mj-lt"/>
                <a:ea typeface="+mn-ea"/>
                <a:cs typeface="+mn-cs"/>
              </a:rPr>
            </a:br>
            <a:r>
              <a:rPr kumimoji="0" lang="en-US" sz="4000" b="0" i="0" u="none" strike="noStrike" kern="1200" spc="0" normalizeH="0" noProof="0" dirty="0">
                <a:ln>
                  <a:noFill/>
                </a:ln>
                <a:solidFill>
                  <a:schemeClr val="accent2"/>
                </a:solidFill>
                <a:effectLst/>
                <a:uLnTx/>
                <a:uFillTx/>
                <a:latin typeface="+mj-lt"/>
                <a:ea typeface="+mn-ea"/>
                <a:cs typeface="+mn-cs"/>
              </a:rPr>
              <a:t>collaborateurs</a:t>
            </a:r>
            <a:br>
              <a:rPr kumimoji="0" lang="en-US" sz="4000" b="0" i="0" u="none" strike="noStrike" kern="1200" spc="0" normalizeH="0" noProof="0" dirty="0">
                <a:ln>
                  <a:noFill/>
                </a:ln>
                <a:solidFill>
                  <a:schemeClr val="bg1"/>
                </a:solidFill>
                <a:effectLst/>
                <a:uLnTx/>
                <a:uFillTx/>
                <a:latin typeface="+mj-lt"/>
                <a:ea typeface="+mn-ea"/>
                <a:cs typeface="+mn-cs"/>
              </a:rPr>
            </a:br>
            <a:r>
              <a:rPr kumimoji="0" lang="en-US" sz="4000" b="0" i="0" u="none" strike="noStrike" kern="1200" spc="0" normalizeH="0" noProof="0" dirty="0">
                <a:ln>
                  <a:noFill/>
                </a:ln>
                <a:solidFill>
                  <a:schemeClr val="bg1"/>
                </a:solidFill>
                <a:effectLst/>
                <a:uLnTx/>
                <a:uFillTx/>
                <a:latin typeface="+mj-lt"/>
                <a:ea typeface="+mn-ea"/>
                <a:cs typeface="+mn-cs"/>
              </a:rPr>
              <a:t>à réaliser</a:t>
            </a:r>
            <a:br>
              <a:rPr lang="en-US" sz="4000" dirty="0">
                <a:solidFill>
                  <a:schemeClr val="bg1"/>
                </a:solidFill>
                <a:ea typeface="+mn-ea"/>
                <a:cs typeface="+mn-cs"/>
              </a:rPr>
            </a:br>
            <a:r>
              <a:rPr kumimoji="0" lang="en-US" sz="4000" b="0" i="0" u="none" strike="noStrike" kern="1200" spc="0" normalizeH="0" noProof="0" dirty="0">
                <a:ln>
                  <a:noFill/>
                </a:ln>
                <a:solidFill>
                  <a:schemeClr val="bg1"/>
                </a:solidFill>
                <a:effectLst/>
                <a:uLnTx/>
                <a:uFillTx/>
                <a:latin typeface="+mj-lt"/>
                <a:ea typeface="+mn-ea"/>
                <a:cs typeface="+mn-cs"/>
              </a:rPr>
              <a:t>le futur</a:t>
            </a:r>
            <a:br>
              <a:rPr lang="en-US" sz="4000" dirty="0">
                <a:solidFill>
                  <a:schemeClr val="bg1"/>
                </a:solidFill>
                <a:ea typeface="+mn-ea"/>
                <a:cs typeface="+mn-cs"/>
              </a:rPr>
            </a:br>
            <a:r>
              <a:rPr kumimoji="0" lang="en-US" sz="4000" b="0" i="0" u="none" strike="noStrike" kern="1200" spc="0" normalizeH="0" noProof="0" dirty="0">
                <a:ln>
                  <a:noFill/>
                </a:ln>
                <a:solidFill>
                  <a:schemeClr val="bg1"/>
                </a:solidFill>
                <a:effectLst/>
                <a:uLnTx/>
                <a:uFillTx/>
                <a:latin typeface="+mj-lt"/>
                <a:ea typeface="+mn-ea"/>
                <a:cs typeface="+mn-cs"/>
              </a:rPr>
              <a:t>qu’ils VEULENT</a:t>
            </a:r>
          </a:p>
        </p:txBody>
      </p:sp>
    </p:spTree>
    <p:extLst>
      <p:ext uri="{BB962C8B-B14F-4D97-AF65-F5344CB8AC3E}">
        <p14:creationId xmlns:p14="http://schemas.microsoft.com/office/powerpoint/2010/main" val="4006006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9">
            <a:extLst>
              <a:ext uri="{FF2B5EF4-FFF2-40B4-BE49-F238E27FC236}">
                <a16:creationId xmlns:a16="http://schemas.microsoft.com/office/drawing/2014/main" id="{A01B520A-E2C6-0EBB-2286-738A5F7DA79C}"/>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1"/>
            <a:ext cx="12009632" cy="6867855"/>
          </a:xfrm>
          <a:prstGeom prst="rect">
            <a:avLst/>
          </a:prstGeom>
        </p:spPr>
      </p:pic>
      <p:sp>
        <p:nvSpPr>
          <p:cNvPr id="4" name="Rectangle 3">
            <a:extLst>
              <a:ext uri="{FF2B5EF4-FFF2-40B4-BE49-F238E27FC236}">
                <a16:creationId xmlns:a16="http://schemas.microsoft.com/office/drawing/2014/main" id="{D788F44B-9D34-7CDC-AA76-42E25E05D510}"/>
              </a:ext>
              <a:ext uri="{C183D7F6-B498-43B3-948B-1728B52AA6E4}">
                <adec:decorative xmlns:adec="http://schemas.microsoft.com/office/drawing/2017/decorative" val="1"/>
              </a:ext>
            </a:extLst>
          </p:cNvPr>
          <p:cNvSpPr/>
          <p:nvPr/>
        </p:nvSpPr>
        <p:spPr>
          <a:xfrm>
            <a:off x="-6770" y="9855"/>
            <a:ext cx="8374743" cy="6858000"/>
          </a:xfrm>
          <a:prstGeom prst="rect">
            <a:avLst/>
          </a:prstGeom>
          <a:gradFill>
            <a:gsLst>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37" name="object 6">
            <a:extLst>
              <a:ext uri="{FF2B5EF4-FFF2-40B4-BE49-F238E27FC236}">
                <a16:creationId xmlns:a16="http://schemas.microsoft.com/office/drawing/2014/main" id="{5FAA3833-91F5-6B48-A11F-43A3B5CBC27E}"/>
              </a:ext>
            </a:extLst>
          </p:cNvPr>
          <p:cNvSpPr txBox="1">
            <a:spLocks noGrp="1"/>
          </p:cNvSpPr>
          <p:nvPr>
            <p:ph type="title" idx="4294967295"/>
          </p:nvPr>
        </p:nvSpPr>
        <p:spPr>
          <a:xfrm>
            <a:off x="404814" y="531139"/>
            <a:ext cx="7377746" cy="134009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chemeClr val="accent1"/>
                </a:solidFill>
                <a:ea typeface="+mn-ea"/>
                <a:cs typeface="+mn-cs"/>
              </a:rPr>
              <a:t>NOUS FAVORISONS UNE CULTURE OÙ NOS collaborateurs PEUVENT S'ÉPANOUIR...</a:t>
            </a:r>
            <a:endParaRPr kumimoji="0" lang="en-GB" sz="3600" i="0" u="none" strike="noStrike" kern="1200" spc="0" normalizeH="0" noProof="0" dirty="0">
              <a:ln>
                <a:noFill/>
              </a:ln>
              <a:solidFill>
                <a:schemeClr val="accent1"/>
              </a:solidFill>
              <a:effectLst/>
              <a:uLnTx/>
              <a:uFillTx/>
              <a:ea typeface="+mn-ea"/>
              <a:cs typeface="+mn-cs"/>
            </a:endParaRPr>
          </a:p>
        </p:txBody>
      </p:sp>
      <p:sp>
        <p:nvSpPr>
          <p:cNvPr id="5" name="object 5"/>
          <p:cNvSpPr txBox="1"/>
          <p:nvPr/>
        </p:nvSpPr>
        <p:spPr>
          <a:xfrm>
            <a:off x="404814" y="2348412"/>
            <a:ext cx="4901972" cy="920586"/>
          </a:xfrm>
          <a:prstGeom prst="rect">
            <a:avLst/>
          </a:prstGeom>
        </p:spPr>
        <p:txBody>
          <a:bodyPr vert="horz" wrap="square" lIns="0" tIns="7316" rIns="0" bIns="0" rtlCol="0">
            <a:spAutoFit/>
          </a:bodyPr>
          <a:lstStyle/>
          <a:p>
            <a:pPr marL="7701" marR="3081" defTabSz="554492">
              <a:lnSpc>
                <a:spcPct val="100600"/>
              </a:lnSpc>
              <a:spcBef>
                <a:spcPts val="58"/>
              </a:spcBef>
              <a:defRPr/>
            </a:pPr>
            <a:r>
              <a:rPr lang="fr-FR" sz="1500" spc="-15" dirty="0">
                <a:latin typeface="Ubuntu Light"/>
                <a:cs typeface="Ubuntu Light"/>
              </a:rPr>
              <a:t>Fort d’un collectif de plus de 360 000 collaborateurs dans le monde, animés par </a:t>
            </a:r>
            <a:r>
              <a:rPr lang="fr-FR" sz="1500" b="1" spc="-15" dirty="0">
                <a:latin typeface="Ubuntu Light"/>
                <a:cs typeface="Ubuntu Light"/>
              </a:rPr>
              <a:t>l’esprit d’équipe, d’entreprendre et de créer</a:t>
            </a:r>
            <a:r>
              <a:rPr lang="fr-FR" sz="1500" spc="-15" dirty="0">
                <a:latin typeface="Ubuntu Light"/>
                <a:cs typeface="Ubuntu Light"/>
              </a:rPr>
              <a:t>, nous sommes guidés par </a:t>
            </a:r>
            <a:r>
              <a:rPr lang="fr-FR" sz="1500" b="1" spc="-15" dirty="0">
                <a:latin typeface="Ubuntu Light"/>
                <a:cs typeface="Ubuntu Light"/>
              </a:rPr>
              <a:t>une passion commune</a:t>
            </a:r>
            <a:r>
              <a:rPr lang="fr-FR" sz="1500" spc="-15" dirty="0">
                <a:latin typeface="Ubuntu Light"/>
                <a:cs typeface="Ubuntu Light"/>
              </a:rPr>
              <a:t> : mettre à profit la technologie pour réimaginer l’avenir.</a:t>
            </a:r>
          </a:p>
        </p:txBody>
      </p:sp>
      <p:sp>
        <p:nvSpPr>
          <p:cNvPr id="35" name="Text Placeholder 2">
            <a:extLst>
              <a:ext uri="{FF2B5EF4-FFF2-40B4-BE49-F238E27FC236}">
                <a16:creationId xmlns:a16="http://schemas.microsoft.com/office/drawing/2014/main" id="{FCE99A82-0901-3847-8725-62739938CF41}"/>
              </a:ext>
            </a:extLst>
          </p:cNvPr>
          <p:cNvSpPr txBox="1">
            <a:spLocks/>
          </p:cNvSpPr>
          <p:nvPr/>
        </p:nvSpPr>
        <p:spPr>
          <a:xfrm>
            <a:off x="1040434" y="4797218"/>
            <a:ext cx="3727450" cy="1476582"/>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latin typeface="+mn-lt"/>
              </a:rPr>
              <a:t>Si vous dites "Je pense qu'il y a une meilleure façon de faire", votre équipe vous encouragera toujours à essayer.</a:t>
            </a:r>
            <a:endParaRPr lang="en-GB" sz="1600" dirty="0">
              <a:latin typeface="+mn-lt"/>
            </a:endParaRPr>
          </a:p>
          <a:p>
            <a:pPr defTabSz="554492">
              <a:spcAft>
                <a:spcPts val="0"/>
              </a:spcAft>
              <a:defRPr/>
            </a:pPr>
            <a:r>
              <a:rPr lang="en-GB" sz="1600" spc="6" dirty="0">
                <a:solidFill>
                  <a:srgbClr val="12ABDB"/>
                </a:solidFill>
                <a:latin typeface="+mj-lt"/>
                <a:cs typeface="Ubuntu"/>
              </a:rPr>
              <a:t>Simon Spielmann,</a:t>
            </a:r>
          </a:p>
          <a:p>
            <a:pPr defTabSz="554492">
              <a:spcAft>
                <a:spcPts val="0"/>
              </a:spcAft>
              <a:defRPr/>
            </a:pPr>
            <a:r>
              <a:rPr lang="en-GB" sz="1600" spc="6" dirty="0">
                <a:solidFill>
                  <a:srgbClr val="12ABDB"/>
                </a:solidFill>
                <a:latin typeface="+mj-lt"/>
                <a:cs typeface="Ubuntu"/>
              </a:rPr>
              <a:t>Solution Architect</a:t>
            </a:r>
            <a:endParaRPr lang="en-PL" dirty="0">
              <a:solidFill>
                <a:srgbClr val="12ABDB"/>
              </a:solidFill>
              <a:latin typeface="+mj-lt"/>
            </a:endParaRPr>
          </a:p>
          <a:p>
            <a:endParaRPr lang="en-PL" dirty="0"/>
          </a:p>
        </p:txBody>
      </p:sp>
      <p:grpSp>
        <p:nvGrpSpPr>
          <p:cNvPr id="44" name="Graphic 77">
            <a:extLst>
              <a:ext uri="{FF2B5EF4-FFF2-40B4-BE49-F238E27FC236}">
                <a16:creationId xmlns:a16="http://schemas.microsoft.com/office/drawing/2014/main" id="{AB06CDCD-86D8-A146-B57E-C21DBE82EB9B}"/>
              </a:ext>
              <a:ext uri="{C183D7F6-B498-43B3-948B-1728B52AA6E4}">
                <adec:decorative xmlns:adec="http://schemas.microsoft.com/office/drawing/2017/decorative" val="1"/>
              </a:ext>
            </a:extLst>
          </p:cNvPr>
          <p:cNvGrpSpPr/>
          <p:nvPr/>
        </p:nvGrpSpPr>
        <p:grpSpPr>
          <a:xfrm>
            <a:off x="465594" y="4436894"/>
            <a:ext cx="542320" cy="675925"/>
            <a:chOff x="14787710" y="2460777"/>
            <a:chExt cx="735414" cy="916590"/>
          </a:xfrm>
        </p:grpSpPr>
        <p:sp>
          <p:nvSpPr>
            <p:cNvPr id="45" name="Freeform: Shape 33">
              <a:extLst>
                <a:ext uri="{FF2B5EF4-FFF2-40B4-BE49-F238E27FC236}">
                  <a16:creationId xmlns:a16="http://schemas.microsoft.com/office/drawing/2014/main" id="{A728D755-3EDB-614A-9DCF-C0F41E354DF3}"/>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endParaRPr lang="en-US" dirty="0"/>
            </a:p>
          </p:txBody>
        </p:sp>
        <p:sp>
          <p:nvSpPr>
            <p:cNvPr id="46" name="Freeform: Shape 34">
              <a:extLst>
                <a:ext uri="{FF2B5EF4-FFF2-40B4-BE49-F238E27FC236}">
                  <a16:creationId xmlns:a16="http://schemas.microsoft.com/office/drawing/2014/main" id="{BBFA196A-48CC-014D-B7C2-50F0D0426104}"/>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endParaRPr lang="en-US" dirty="0"/>
            </a:p>
          </p:txBody>
        </p:sp>
        <p:sp>
          <p:nvSpPr>
            <p:cNvPr id="47" name="Freeform: Shape 35">
              <a:extLst>
                <a:ext uri="{FF2B5EF4-FFF2-40B4-BE49-F238E27FC236}">
                  <a16:creationId xmlns:a16="http://schemas.microsoft.com/office/drawing/2014/main" id="{B42BF2CF-D6E4-3248-9201-FB112D1B50B0}"/>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endParaRPr lang="en-US" dirty="0"/>
            </a:p>
          </p:txBody>
        </p:sp>
        <p:sp>
          <p:nvSpPr>
            <p:cNvPr id="48" name="Freeform: Shape 36">
              <a:extLst>
                <a:ext uri="{FF2B5EF4-FFF2-40B4-BE49-F238E27FC236}">
                  <a16:creationId xmlns:a16="http://schemas.microsoft.com/office/drawing/2014/main" id="{C8DA65F9-091D-3843-B9CA-31BBC4019C80}"/>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A50725C6-5A3C-4548-B998-6AAC0B6877CF}"/>
              </a:ext>
              <a:ext uri="{C183D7F6-B498-43B3-948B-1728B52AA6E4}">
                <adec:decorative xmlns:adec="http://schemas.microsoft.com/office/drawing/2017/decorative" val="1"/>
              </a:ext>
            </a:extLst>
          </p:cNvPr>
          <p:cNvSpPr/>
          <p:nvPr/>
        </p:nvSpPr>
        <p:spPr>
          <a:xfrm flipH="1">
            <a:off x="9480550" y="562"/>
            <a:ext cx="2711450" cy="686729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sp>
        <p:nvSpPr>
          <p:cNvPr id="3" name="TextBox 2">
            <a:extLst>
              <a:ext uri="{FF2B5EF4-FFF2-40B4-BE49-F238E27FC236}">
                <a16:creationId xmlns:a16="http://schemas.microsoft.com/office/drawing/2014/main" id="{B56FC34B-0545-42C6-9CDA-8B7CE751F586}"/>
              </a:ext>
            </a:extLst>
          </p:cNvPr>
          <p:cNvSpPr txBox="1"/>
          <p:nvPr/>
        </p:nvSpPr>
        <p:spPr>
          <a:xfrm>
            <a:off x="9802044" y="2192688"/>
            <a:ext cx="1639628" cy="276999"/>
          </a:xfrm>
          <a:prstGeom prst="rect">
            <a:avLst/>
          </a:prstGeom>
          <a:noFill/>
        </p:spPr>
        <p:txBody>
          <a:bodyPr wrap="square" rtlCol="0">
            <a:spAutoFit/>
          </a:bodyPr>
          <a:lstStyle/>
          <a:p>
            <a:r>
              <a:rPr lang="en-US" sz="1200" spc="3" dirty="0" err="1">
                <a:latin typeface="Ubuntu Light"/>
              </a:rPr>
              <a:t>Objectif</a:t>
            </a:r>
            <a:endParaRPr lang="en-US" sz="1200" spc="3" dirty="0">
              <a:latin typeface="Ubuntu Light"/>
            </a:endParaRPr>
          </a:p>
        </p:txBody>
      </p:sp>
      <p:sp>
        <p:nvSpPr>
          <p:cNvPr id="42" name="Rectangle 41">
            <a:extLst>
              <a:ext uri="{FF2B5EF4-FFF2-40B4-BE49-F238E27FC236}">
                <a16:creationId xmlns:a16="http://schemas.microsoft.com/office/drawing/2014/main" id="{448157FF-91CF-4B58-997E-CE95F8C89B1F}"/>
              </a:ext>
            </a:extLst>
          </p:cNvPr>
          <p:cNvSpPr/>
          <p:nvPr/>
        </p:nvSpPr>
        <p:spPr>
          <a:xfrm>
            <a:off x="9783315" y="2378221"/>
            <a:ext cx="1054199" cy="646331"/>
          </a:xfrm>
          <a:prstGeom prst="rect">
            <a:avLst/>
          </a:prstGeom>
        </p:spPr>
        <p:txBody>
          <a:bodyPr wrap="square">
            <a:spAutoFit/>
          </a:bodyPr>
          <a:lstStyle/>
          <a:p>
            <a:pPr marL="7701" defTabSz="554492">
              <a:spcBef>
                <a:spcPts val="667"/>
              </a:spcBef>
              <a:defRPr/>
            </a:pPr>
            <a:r>
              <a:rPr lang="en-GB" sz="3600" spc="-139" dirty="0">
                <a:solidFill>
                  <a:srgbClr val="336B7D"/>
                </a:solidFill>
                <a:latin typeface="Ubuntu" panose="020B0504030602030204" pitchFamily="34" charset="0"/>
              </a:rPr>
              <a:t>30%</a:t>
            </a:r>
          </a:p>
        </p:txBody>
      </p:sp>
      <p:sp>
        <p:nvSpPr>
          <p:cNvPr id="41" name="object 22">
            <a:extLst>
              <a:ext uri="{FF2B5EF4-FFF2-40B4-BE49-F238E27FC236}">
                <a16:creationId xmlns:a16="http://schemas.microsoft.com/office/drawing/2014/main" id="{00B59B39-61E5-4FE3-9288-32B5F36C8A20}"/>
              </a:ext>
            </a:extLst>
          </p:cNvPr>
          <p:cNvSpPr txBox="1"/>
          <p:nvPr/>
        </p:nvSpPr>
        <p:spPr>
          <a:xfrm>
            <a:off x="9921200" y="2894072"/>
            <a:ext cx="2341193" cy="446409"/>
          </a:xfrm>
          <a:prstGeom prst="rect">
            <a:avLst/>
          </a:prstGeom>
        </p:spPr>
        <p:txBody>
          <a:bodyPr vert="horz" wrap="square" lIns="0" tIns="84714" rIns="0" bIns="0" rtlCol="0">
            <a:spAutoFit/>
          </a:bodyPr>
          <a:lstStyle/>
          <a:p>
            <a:pPr marL="7701" marR="78552">
              <a:lnSpc>
                <a:spcPct val="101800"/>
              </a:lnSpc>
              <a:spcBef>
                <a:spcPts val="154"/>
              </a:spcBef>
            </a:pPr>
            <a:r>
              <a:rPr lang="fr-FR" sz="1200" spc="3" dirty="0">
                <a:latin typeface="Ubuntu Light"/>
                <a:cs typeface="Ubuntu Light"/>
              </a:rPr>
              <a:t>de femmes aux postes de direction d'ici 2025</a:t>
            </a:r>
            <a:endParaRPr lang="en-GB" sz="1200" spc="3" dirty="0">
              <a:latin typeface="Ubuntu Light"/>
              <a:cs typeface="Ubuntu Light"/>
            </a:endParaRPr>
          </a:p>
        </p:txBody>
      </p:sp>
      <p:sp>
        <p:nvSpPr>
          <p:cNvPr id="23" name="Rectangle 22">
            <a:extLst>
              <a:ext uri="{FF2B5EF4-FFF2-40B4-BE49-F238E27FC236}">
                <a16:creationId xmlns:a16="http://schemas.microsoft.com/office/drawing/2014/main" id="{2BE779AA-6F11-A742-9E2A-40F4127F885B}"/>
              </a:ext>
            </a:extLst>
          </p:cNvPr>
          <p:cNvSpPr/>
          <p:nvPr/>
        </p:nvSpPr>
        <p:spPr>
          <a:xfrm>
            <a:off x="9791215" y="3438855"/>
            <a:ext cx="1078052" cy="646331"/>
          </a:xfrm>
          <a:prstGeom prst="rect">
            <a:avLst/>
          </a:prstGeom>
        </p:spPr>
        <p:txBody>
          <a:bodyPr wrap="none">
            <a:spAutoFit/>
          </a:bodyPr>
          <a:lstStyle/>
          <a:p>
            <a:pPr marL="7701" defTabSz="554492">
              <a:spcBef>
                <a:spcPts val="667"/>
              </a:spcBef>
              <a:defRPr/>
            </a:pPr>
            <a:r>
              <a:rPr lang="en-GB" sz="3600" spc="-139" dirty="0">
                <a:solidFill>
                  <a:srgbClr val="336B7D"/>
                </a:solidFill>
                <a:latin typeface="Ubuntu" panose="020B0504030602030204" pitchFamily="34" charset="0"/>
              </a:rPr>
              <a:t>8/10</a:t>
            </a:r>
          </a:p>
        </p:txBody>
      </p:sp>
      <p:sp>
        <p:nvSpPr>
          <p:cNvPr id="22" name="object 22">
            <a:extLst>
              <a:ext uri="{FF2B5EF4-FFF2-40B4-BE49-F238E27FC236}">
                <a16:creationId xmlns:a16="http://schemas.microsoft.com/office/drawing/2014/main" id="{CBA08B3C-6AD4-4B49-A6E6-D2D5D0E83844}"/>
              </a:ext>
            </a:extLst>
          </p:cNvPr>
          <p:cNvSpPr txBox="1"/>
          <p:nvPr/>
        </p:nvSpPr>
        <p:spPr>
          <a:xfrm>
            <a:off x="9921200" y="3977734"/>
            <a:ext cx="2088432" cy="650696"/>
          </a:xfrm>
          <a:prstGeom prst="rect">
            <a:avLst/>
          </a:prstGeom>
        </p:spPr>
        <p:txBody>
          <a:bodyPr vert="horz" wrap="square" lIns="0" tIns="84714" rIns="0" bIns="0" rtlCol="0">
            <a:spAutoFit/>
          </a:bodyPr>
          <a:lstStyle/>
          <a:p>
            <a:pPr marL="7701" marR="3081" defTabSz="554492">
              <a:lnSpc>
                <a:spcPct val="101800"/>
              </a:lnSpc>
              <a:defRPr/>
            </a:pPr>
            <a:r>
              <a:rPr lang="fr-FR" sz="1200" spc="3" dirty="0">
                <a:latin typeface="Ubuntu Light"/>
                <a:cs typeface="Ubuntu Light"/>
              </a:rPr>
              <a:t>c’est le taux d'engagement de nos collaborateurs dans les enquêtes</a:t>
            </a:r>
          </a:p>
        </p:txBody>
      </p:sp>
      <p:sp>
        <p:nvSpPr>
          <p:cNvPr id="26" name="Rectangle 25">
            <a:extLst>
              <a:ext uri="{FF2B5EF4-FFF2-40B4-BE49-F238E27FC236}">
                <a16:creationId xmlns:a16="http://schemas.microsoft.com/office/drawing/2014/main" id="{2C512300-B141-B845-844D-2C7157EDED02}"/>
              </a:ext>
            </a:extLst>
          </p:cNvPr>
          <p:cNvSpPr/>
          <p:nvPr/>
        </p:nvSpPr>
        <p:spPr>
          <a:xfrm>
            <a:off x="9774608" y="4729668"/>
            <a:ext cx="917943" cy="646331"/>
          </a:xfrm>
          <a:prstGeom prst="rect">
            <a:avLst/>
          </a:prstGeom>
        </p:spPr>
        <p:txBody>
          <a:bodyPr wrap="none">
            <a:spAutoFit/>
          </a:bodyPr>
          <a:lstStyle/>
          <a:p>
            <a:pPr marL="7701" defTabSz="554492">
              <a:spcBef>
                <a:spcPts val="667"/>
              </a:spcBef>
              <a:defRPr/>
            </a:pPr>
            <a:r>
              <a:rPr lang="en-GB" sz="3600" spc="-139" dirty="0">
                <a:solidFill>
                  <a:srgbClr val="336B7D"/>
                </a:solidFill>
                <a:latin typeface="Ubuntu" panose="020B0504030602030204" pitchFamily="34" charset="0"/>
              </a:rPr>
              <a:t>120</a:t>
            </a:r>
          </a:p>
        </p:txBody>
      </p:sp>
      <p:sp>
        <p:nvSpPr>
          <p:cNvPr id="25" name="object 22">
            <a:extLst>
              <a:ext uri="{FF2B5EF4-FFF2-40B4-BE49-F238E27FC236}">
                <a16:creationId xmlns:a16="http://schemas.microsoft.com/office/drawing/2014/main" id="{A4AE079A-F840-2B42-A5CD-716A838EDDD0}"/>
              </a:ext>
            </a:extLst>
          </p:cNvPr>
          <p:cNvSpPr txBox="1"/>
          <p:nvPr/>
        </p:nvSpPr>
        <p:spPr>
          <a:xfrm>
            <a:off x="9921200" y="5279111"/>
            <a:ext cx="2341191" cy="462311"/>
          </a:xfrm>
          <a:prstGeom prst="rect">
            <a:avLst/>
          </a:prstGeom>
        </p:spPr>
        <p:txBody>
          <a:bodyPr vert="horz" wrap="square" lIns="0" tIns="84714" rIns="0" bIns="0" rtlCol="0">
            <a:spAutoFit/>
          </a:bodyPr>
          <a:lstStyle/>
          <a:p>
            <a:pPr marL="7701" marR="78552">
              <a:lnSpc>
                <a:spcPct val="101800"/>
              </a:lnSpc>
              <a:spcBef>
                <a:spcPts val="154"/>
              </a:spcBef>
            </a:pPr>
            <a:r>
              <a:rPr lang="en-GB" sz="1200" spc="3" dirty="0">
                <a:solidFill>
                  <a:srgbClr val="000000"/>
                </a:solidFill>
                <a:latin typeface="Ubuntu Light"/>
              </a:rPr>
              <a:t>nationalités collaborent ensemble</a:t>
            </a:r>
          </a:p>
        </p:txBody>
      </p:sp>
      <p:grpSp>
        <p:nvGrpSpPr>
          <p:cNvPr id="32" name="Groupe 1">
            <a:extLst>
              <a:ext uri="{FF2B5EF4-FFF2-40B4-BE49-F238E27FC236}">
                <a16:creationId xmlns:a16="http://schemas.microsoft.com/office/drawing/2014/main" id="{5F4BB169-8A89-2948-BA23-95E6E2AC0216}"/>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33" name="Freeform 13">
              <a:extLst>
                <a:ext uri="{FF2B5EF4-FFF2-40B4-BE49-F238E27FC236}">
                  <a16:creationId xmlns:a16="http://schemas.microsoft.com/office/drawing/2014/main" id="{931F7A3B-655E-384D-A892-6A2DF92BE53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19031DA0-9FDF-1B44-96B5-E8EE8156310A}"/>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38" name="Rectangle 27">
            <a:extLst>
              <a:ext uri="{FF2B5EF4-FFF2-40B4-BE49-F238E27FC236}">
                <a16:creationId xmlns:a16="http://schemas.microsoft.com/office/drawing/2014/main" id="{ED431AC9-74CC-4BF0-A034-2DF603F9E5F9}"/>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27" name="Rectangle 43">
            <a:extLst>
              <a:ext uri="{FF2B5EF4-FFF2-40B4-BE49-F238E27FC236}">
                <a16:creationId xmlns:a16="http://schemas.microsoft.com/office/drawing/2014/main" id="{1CA84789-08C2-4482-A62C-2D997B82CB93}"/>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21</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878097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a:extLst>
              <a:ext uri="{FF2B5EF4-FFF2-40B4-BE49-F238E27FC236}">
                <a16:creationId xmlns:a16="http://schemas.microsoft.com/office/drawing/2014/main" id="{62632066-9710-2DD2-97EC-86398B83659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68700" y="0"/>
            <a:ext cx="3723300" cy="6858000"/>
          </a:xfrm>
          <a:prstGeom prst="rect">
            <a:avLst/>
          </a:prstGeom>
        </p:spPr>
      </p:pic>
      <p:sp>
        <p:nvSpPr>
          <p:cNvPr id="24" name="object 6">
            <a:extLst>
              <a:ext uri="{FF2B5EF4-FFF2-40B4-BE49-F238E27FC236}">
                <a16:creationId xmlns:a16="http://schemas.microsoft.com/office/drawing/2014/main" id="{42042E8A-A57A-7548-B963-1EF1225067C6}"/>
              </a:ext>
            </a:extLst>
          </p:cNvPr>
          <p:cNvSpPr txBox="1">
            <a:spLocks noGrp="1"/>
          </p:cNvSpPr>
          <p:nvPr>
            <p:ph type="title" idx="4294967295"/>
          </p:nvPr>
        </p:nvSpPr>
        <p:spPr>
          <a:xfrm>
            <a:off x="404814" y="1120419"/>
            <a:ext cx="6995053" cy="89689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cap="none" dirty="0">
                <a:solidFill>
                  <a:schemeClr val="accent1"/>
                </a:solidFill>
                <a:ea typeface="+mn-ea"/>
                <a:cs typeface="+mn-cs"/>
              </a:rPr>
              <a:t>...ET RELEVER LES PLUS GRANDS DÉFIS D'AUJOURD'HUI</a:t>
            </a:r>
            <a:endParaRPr kumimoji="0" lang="en-GB" sz="3600" i="0" u="none" strike="noStrike" kern="1200" cap="none" spc="0" normalizeH="0" baseline="0" noProof="0" dirty="0">
              <a:ln>
                <a:noFill/>
              </a:ln>
              <a:solidFill>
                <a:schemeClr val="accent1"/>
              </a:solidFill>
              <a:effectLst/>
              <a:uLnTx/>
              <a:uFillTx/>
              <a:latin typeface="+mj-lt"/>
              <a:ea typeface="+mn-ea"/>
              <a:cs typeface="+mn-cs"/>
            </a:endParaRPr>
          </a:p>
        </p:txBody>
      </p:sp>
      <p:sp>
        <p:nvSpPr>
          <p:cNvPr id="5" name="object 5"/>
          <p:cNvSpPr txBox="1"/>
          <p:nvPr/>
        </p:nvSpPr>
        <p:spPr>
          <a:xfrm>
            <a:off x="404813" y="2192988"/>
            <a:ext cx="6757137" cy="706810"/>
          </a:xfrm>
          <a:prstGeom prst="rect">
            <a:avLst/>
          </a:prstGeom>
        </p:spPr>
        <p:txBody>
          <a:bodyPr vert="horz" wrap="square" lIns="0" tIns="7316" rIns="0" bIns="0" rtlCol="0">
            <a:spAutoFit/>
          </a:bodyPr>
          <a:lstStyle/>
          <a:p>
            <a:pPr marL="7701" marR="3081">
              <a:lnSpc>
                <a:spcPct val="101000"/>
              </a:lnSpc>
              <a:spcBef>
                <a:spcPts val="58"/>
              </a:spcBef>
            </a:pPr>
            <a:r>
              <a:rPr lang="fr-FR" sz="1500" dirty="0">
                <a:solidFill>
                  <a:srgbClr val="12ABDB"/>
                </a:solidFill>
                <a:latin typeface="+mj-lt"/>
                <a:cs typeface="Ubuntu Light"/>
              </a:rPr>
              <a:t>Grâce à nos programmes de développement et à notre culture d’entreprise, nos collaborateurs acquièrent les connaissances et l'expérience pour donner à la technologie la touche humaine dont le monde a besoin.</a:t>
            </a:r>
          </a:p>
        </p:txBody>
      </p:sp>
      <p:sp>
        <p:nvSpPr>
          <p:cNvPr id="26" name="object 23">
            <a:extLst>
              <a:ext uri="{FF2B5EF4-FFF2-40B4-BE49-F238E27FC236}">
                <a16:creationId xmlns:a16="http://schemas.microsoft.com/office/drawing/2014/main" id="{7B714934-3203-054E-B34A-13D6FBE5BA0C}"/>
              </a:ext>
            </a:extLst>
          </p:cNvPr>
          <p:cNvSpPr txBox="1"/>
          <p:nvPr/>
        </p:nvSpPr>
        <p:spPr>
          <a:xfrm>
            <a:off x="412672" y="3379235"/>
            <a:ext cx="1690448" cy="440219"/>
          </a:xfrm>
          <a:prstGeom prst="rect">
            <a:avLst/>
          </a:prstGeom>
        </p:spPr>
        <p:txBody>
          <a:bodyPr vert="horz" wrap="square" lIns="0" tIns="9242" rIns="0" bIns="0" rtlCol="0">
            <a:spAutoFit/>
          </a:bodyPr>
          <a:lstStyle/>
          <a:p>
            <a:pPr marR="3081" defTabSz="554492">
              <a:spcBef>
                <a:spcPts val="73"/>
              </a:spcBef>
            </a:pPr>
            <a:r>
              <a:rPr lang="en-GB" sz="1400" cap="all" spc="-6" dirty="0">
                <a:solidFill>
                  <a:srgbClr val="2B093D"/>
                </a:solidFill>
                <a:latin typeface="+mj-lt"/>
                <a:cs typeface="Ubuntu"/>
              </a:rPr>
              <a:t>Découvrir et se connecter</a:t>
            </a:r>
          </a:p>
        </p:txBody>
      </p:sp>
      <p:sp>
        <p:nvSpPr>
          <p:cNvPr id="27" name="object 26">
            <a:extLst>
              <a:ext uri="{FF2B5EF4-FFF2-40B4-BE49-F238E27FC236}">
                <a16:creationId xmlns:a16="http://schemas.microsoft.com/office/drawing/2014/main" id="{34DC9817-8318-734B-ACAC-4EF91DF991AA}"/>
              </a:ext>
            </a:extLst>
          </p:cNvPr>
          <p:cNvSpPr txBox="1"/>
          <p:nvPr/>
        </p:nvSpPr>
        <p:spPr>
          <a:xfrm>
            <a:off x="404813" y="4079236"/>
            <a:ext cx="1606867" cy="1300049"/>
          </a:xfrm>
          <a:prstGeom prst="rect">
            <a:avLst/>
          </a:prstGeom>
        </p:spPr>
        <p:txBody>
          <a:bodyPr vert="horz" wrap="square" lIns="0" tIns="7316" rIns="0" bIns="0" rtlCol="0">
            <a:spAutoFit/>
          </a:bodyPr>
          <a:lstStyle/>
          <a:p>
            <a:pPr marL="7701" marR="3081" defTabSz="554492"/>
            <a:r>
              <a:rPr lang="fr-FR" sz="1200" spc="-9" dirty="0">
                <a:latin typeface="Ubuntu Light"/>
              </a:rPr>
              <a:t>Opportunités de se former sur les dernières tendances et de bénéficier de la puissance des communautés métiers au sein du Groupe.</a:t>
            </a:r>
          </a:p>
        </p:txBody>
      </p:sp>
      <p:sp>
        <p:nvSpPr>
          <p:cNvPr id="30" name="object 23">
            <a:extLst>
              <a:ext uri="{FF2B5EF4-FFF2-40B4-BE49-F238E27FC236}">
                <a16:creationId xmlns:a16="http://schemas.microsoft.com/office/drawing/2014/main" id="{D8C7C3DF-7554-0245-B33E-2CF9F1DE2E5E}"/>
              </a:ext>
            </a:extLst>
          </p:cNvPr>
          <p:cNvSpPr txBox="1"/>
          <p:nvPr/>
        </p:nvSpPr>
        <p:spPr>
          <a:xfrm>
            <a:off x="2439727" y="3384556"/>
            <a:ext cx="1690448" cy="440219"/>
          </a:xfrm>
          <a:prstGeom prst="rect">
            <a:avLst/>
          </a:prstGeom>
        </p:spPr>
        <p:txBody>
          <a:bodyPr vert="horz" wrap="square" lIns="0" tIns="9242" rIns="0" bIns="0" rtlCol="0">
            <a:spAutoFit/>
          </a:bodyPr>
          <a:lstStyle/>
          <a:p>
            <a:pPr marR="3081" defTabSz="554492">
              <a:spcBef>
                <a:spcPts val="73"/>
              </a:spcBef>
            </a:pPr>
            <a:r>
              <a:rPr lang="en-GB" sz="1400" cap="all" spc="-6" dirty="0">
                <a:solidFill>
                  <a:srgbClr val="2B093D"/>
                </a:solidFill>
                <a:latin typeface="+mj-lt"/>
                <a:cs typeface="Ubuntu"/>
              </a:rPr>
              <a:t>Apprendre et pratiquer</a:t>
            </a:r>
          </a:p>
        </p:txBody>
      </p:sp>
      <p:sp>
        <p:nvSpPr>
          <p:cNvPr id="31" name="object 26">
            <a:extLst>
              <a:ext uri="{FF2B5EF4-FFF2-40B4-BE49-F238E27FC236}">
                <a16:creationId xmlns:a16="http://schemas.microsoft.com/office/drawing/2014/main" id="{8B37466A-078F-A744-B8B2-FD76EEF53097}"/>
              </a:ext>
            </a:extLst>
          </p:cNvPr>
          <p:cNvSpPr txBox="1"/>
          <p:nvPr/>
        </p:nvSpPr>
        <p:spPr>
          <a:xfrm>
            <a:off x="2431868" y="4084557"/>
            <a:ext cx="1850903" cy="1484715"/>
          </a:xfrm>
          <a:prstGeom prst="rect">
            <a:avLst/>
          </a:prstGeom>
        </p:spPr>
        <p:txBody>
          <a:bodyPr vert="horz" wrap="square" lIns="0" tIns="7316" rIns="0" bIns="0" rtlCol="0">
            <a:spAutoFit/>
          </a:bodyPr>
          <a:lstStyle/>
          <a:p>
            <a:pPr marL="7701" marR="3081" defTabSz="554492">
              <a:spcBef>
                <a:spcPts val="58"/>
              </a:spcBef>
            </a:pPr>
            <a:r>
              <a:rPr lang="fr-FR" sz="1200" spc="-9" dirty="0">
                <a:latin typeface="Ubuntu Light"/>
                <a:cs typeface="Ubuntu Light"/>
              </a:rPr>
              <a:t>Des groupes de réflexion aux </a:t>
            </a:r>
            <a:r>
              <a:rPr lang="fr-FR" sz="1200" spc="-9" dirty="0" err="1">
                <a:latin typeface="Ubuntu Light"/>
                <a:cs typeface="Ubuntu Light"/>
              </a:rPr>
              <a:t>hackathons</a:t>
            </a:r>
            <a:r>
              <a:rPr lang="fr-FR" sz="1200" spc="-9" dirty="0">
                <a:latin typeface="Ubuntu Light"/>
                <a:cs typeface="Ubuntu Light"/>
              </a:rPr>
              <a:t>, l'apprentissage immersif permet à nos collaborateurs de sortir du cadre pour davantage d’agilité et d’ouverture d’esprit.</a:t>
            </a:r>
          </a:p>
        </p:txBody>
      </p:sp>
      <p:sp>
        <p:nvSpPr>
          <p:cNvPr id="33" name="object 23">
            <a:extLst>
              <a:ext uri="{FF2B5EF4-FFF2-40B4-BE49-F238E27FC236}">
                <a16:creationId xmlns:a16="http://schemas.microsoft.com/office/drawing/2014/main" id="{6B4C635C-6B86-884D-8289-8C8FA8C964B8}"/>
              </a:ext>
            </a:extLst>
          </p:cNvPr>
          <p:cNvSpPr txBox="1"/>
          <p:nvPr/>
        </p:nvSpPr>
        <p:spPr>
          <a:xfrm>
            <a:off x="4642577" y="3384556"/>
            <a:ext cx="1599009" cy="440219"/>
          </a:xfrm>
          <a:prstGeom prst="rect">
            <a:avLst/>
          </a:prstGeom>
        </p:spPr>
        <p:txBody>
          <a:bodyPr vert="horz" wrap="square" lIns="0" tIns="9242" rIns="0" bIns="0" rtlCol="0">
            <a:spAutoFit/>
          </a:bodyPr>
          <a:lstStyle/>
          <a:p>
            <a:pPr marR="3081" defTabSz="554492">
              <a:spcBef>
                <a:spcPts val="73"/>
              </a:spcBef>
            </a:pPr>
            <a:r>
              <a:rPr lang="en-GB" sz="1400" cap="all" spc="-6" dirty="0">
                <a:solidFill>
                  <a:srgbClr val="2B093D"/>
                </a:solidFill>
                <a:latin typeface="+mj-lt"/>
                <a:cs typeface="Ubuntu"/>
              </a:rPr>
              <a:t>Contribuer et collaborer</a:t>
            </a:r>
          </a:p>
        </p:txBody>
      </p:sp>
      <p:sp>
        <p:nvSpPr>
          <p:cNvPr id="34" name="object 26">
            <a:extLst>
              <a:ext uri="{FF2B5EF4-FFF2-40B4-BE49-F238E27FC236}">
                <a16:creationId xmlns:a16="http://schemas.microsoft.com/office/drawing/2014/main" id="{FF851EB5-A9EA-7740-8329-EDD10CE40258}"/>
              </a:ext>
            </a:extLst>
          </p:cNvPr>
          <p:cNvSpPr txBox="1"/>
          <p:nvPr/>
        </p:nvSpPr>
        <p:spPr>
          <a:xfrm>
            <a:off x="4634719" y="4084557"/>
            <a:ext cx="1606867" cy="561385"/>
          </a:xfrm>
          <a:prstGeom prst="rect">
            <a:avLst/>
          </a:prstGeom>
        </p:spPr>
        <p:txBody>
          <a:bodyPr vert="horz" wrap="square" lIns="0" tIns="7316" rIns="0" bIns="0" rtlCol="0">
            <a:spAutoFit/>
          </a:bodyPr>
          <a:lstStyle/>
          <a:p>
            <a:pPr marL="7701" marR="3081" defTabSz="554492">
              <a:spcBef>
                <a:spcPts val="58"/>
              </a:spcBef>
            </a:pPr>
            <a:r>
              <a:rPr lang="fr-FR" sz="1200" spc="-9" dirty="0">
                <a:latin typeface="Ubuntu Light"/>
                <a:cs typeface="Ubuntu Light"/>
              </a:rPr>
              <a:t>Chacun peut contribuer à faire grandir les équipes et l'entreprise.</a:t>
            </a:r>
          </a:p>
        </p:txBody>
      </p:sp>
      <p:sp>
        <p:nvSpPr>
          <p:cNvPr id="37" name="object 23">
            <a:extLst>
              <a:ext uri="{FF2B5EF4-FFF2-40B4-BE49-F238E27FC236}">
                <a16:creationId xmlns:a16="http://schemas.microsoft.com/office/drawing/2014/main" id="{BD988E3F-2800-4D45-A25C-C212C6216FDA}"/>
              </a:ext>
            </a:extLst>
          </p:cNvPr>
          <p:cNvSpPr txBox="1"/>
          <p:nvPr/>
        </p:nvSpPr>
        <p:spPr>
          <a:xfrm>
            <a:off x="6685836" y="3378510"/>
            <a:ext cx="1484354" cy="440219"/>
          </a:xfrm>
          <a:prstGeom prst="rect">
            <a:avLst/>
          </a:prstGeom>
        </p:spPr>
        <p:txBody>
          <a:bodyPr vert="horz" wrap="square" lIns="0" tIns="9242" rIns="0" bIns="0" rtlCol="0">
            <a:spAutoFit/>
          </a:bodyPr>
          <a:lstStyle/>
          <a:p>
            <a:pPr marR="3081" defTabSz="554492">
              <a:spcBef>
                <a:spcPts val="73"/>
              </a:spcBef>
            </a:pPr>
            <a:r>
              <a:rPr lang="en-GB" sz="1400" cap="all" spc="-6" dirty="0">
                <a:solidFill>
                  <a:srgbClr val="2B093D"/>
                </a:solidFill>
                <a:latin typeface="+mj-lt"/>
                <a:cs typeface="Ubuntu"/>
              </a:rPr>
              <a:t>Expérimenter et innover</a:t>
            </a:r>
          </a:p>
        </p:txBody>
      </p:sp>
      <p:sp>
        <p:nvSpPr>
          <p:cNvPr id="38" name="object 26">
            <a:extLst>
              <a:ext uri="{FF2B5EF4-FFF2-40B4-BE49-F238E27FC236}">
                <a16:creationId xmlns:a16="http://schemas.microsoft.com/office/drawing/2014/main" id="{10F17E2E-9767-734A-9FA1-7FA41E101D69}"/>
              </a:ext>
            </a:extLst>
          </p:cNvPr>
          <p:cNvSpPr txBox="1"/>
          <p:nvPr/>
        </p:nvSpPr>
        <p:spPr>
          <a:xfrm>
            <a:off x="6677977" y="4078511"/>
            <a:ext cx="1677087" cy="746051"/>
          </a:xfrm>
          <a:prstGeom prst="rect">
            <a:avLst/>
          </a:prstGeom>
        </p:spPr>
        <p:txBody>
          <a:bodyPr vert="horz" wrap="square" lIns="0" tIns="7316" rIns="0" bIns="0" rtlCol="0">
            <a:spAutoFit/>
          </a:bodyPr>
          <a:lstStyle/>
          <a:p>
            <a:pPr marL="7701" marR="3081" defTabSz="554492"/>
            <a:r>
              <a:rPr lang="fr-FR" sz="1200" spc="-9" dirty="0">
                <a:solidFill>
                  <a:srgbClr val="272936"/>
                </a:solidFill>
                <a:latin typeface="Ubuntu Light"/>
                <a:cs typeface="Ubuntu Light"/>
              </a:rPr>
              <a:t>Des outils innovants et intuitifs de formation qui bousculent</a:t>
            </a:r>
          </a:p>
          <a:p>
            <a:pPr marL="7701" marR="3081" defTabSz="554492"/>
            <a:r>
              <a:rPr lang="fr-FR" sz="1200" spc="-9" dirty="0">
                <a:solidFill>
                  <a:srgbClr val="272936"/>
                </a:solidFill>
                <a:latin typeface="Ubuntu Light"/>
                <a:cs typeface="Ubuntu Light"/>
              </a:rPr>
              <a:t>le modèle traditionnel.</a:t>
            </a:r>
          </a:p>
        </p:txBody>
      </p:sp>
      <p:sp>
        <p:nvSpPr>
          <p:cNvPr id="11" name="object 11"/>
          <p:cNvSpPr txBox="1"/>
          <p:nvPr/>
        </p:nvSpPr>
        <p:spPr>
          <a:xfrm>
            <a:off x="404813" y="5737581"/>
            <a:ext cx="7646987" cy="566964"/>
          </a:xfrm>
          <a:prstGeom prst="rect">
            <a:avLst/>
          </a:prstGeom>
        </p:spPr>
        <p:txBody>
          <a:bodyPr vert="horz" wrap="square" lIns="0" tIns="7316" rIns="0" bIns="0" rtlCol="0">
            <a:spAutoFit/>
          </a:bodyPr>
          <a:lstStyle/>
          <a:p>
            <a:pPr marL="7701" marR="3081" defTabSz="554492">
              <a:lnSpc>
                <a:spcPct val="101000"/>
              </a:lnSpc>
              <a:spcBef>
                <a:spcPts val="58"/>
              </a:spcBef>
            </a:pPr>
            <a:r>
              <a:rPr lang="fr-FR" sz="1200" spc="-9" dirty="0">
                <a:solidFill>
                  <a:srgbClr val="272936"/>
                </a:solidFill>
                <a:latin typeface="Ubuntu Light"/>
              </a:rPr>
              <a:t>Notre plateforme d'apprentissage digitale Next s'appuie sur sept bibliothèques numériques au niveau mondial, dont Coursera, Harvard et Pluralsight, afin d'offrir à tous nos collaborateurs les meilleures possibilités de développer leurs compétences hard skills et soft skills grâce à des parcours individualisés.</a:t>
            </a:r>
          </a:p>
        </p:txBody>
      </p:sp>
      <p:grpSp>
        <p:nvGrpSpPr>
          <p:cNvPr id="21" name="Group 37">
            <a:extLst>
              <a:ext uri="{FF2B5EF4-FFF2-40B4-BE49-F238E27FC236}">
                <a16:creationId xmlns:a16="http://schemas.microsoft.com/office/drawing/2014/main" id="{C97C7FFD-A5CD-3043-9AD8-7A3B6A8E974C}"/>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22" name="Freeform 320">
              <a:extLst>
                <a:ext uri="{FF2B5EF4-FFF2-40B4-BE49-F238E27FC236}">
                  <a16:creationId xmlns:a16="http://schemas.microsoft.com/office/drawing/2014/main" id="{6093BF9D-6E8E-0A4C-9446-6BAAE364199A}"/>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321">
              <a:extLst>
                <a:ext uri="{FF2B5EF4-FFF2-40B4-BE49-F238E27FC236}">
                  <a16:creationId xmlns:a16="http://schemas.microsoft.com/office/drawing/2014/main" id="{E829A3EF-47EA-4549-B803-290342EDEE3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5" name="Rectangle 27">
            <a:extLst>
              <a:ext uri="{FF2B5EF4-FFF2-40B4-BE49-F238E27FC236}">
                <a16:creationId xmlns:a16="http://schemas.microsoft.com/office/drawing/2014/main" id="{A072558A-35BA-4274-9AF1-CC69C5A0C9EC}"/>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25" name="Rectangle 43">
            <a:extLst>
              <a:ext uri="{FF2B5EF4-FFF2-40B4-BE49-F238E27FC236}">
                <a16:creationId xmlns:a16="http://schemas.microsoft.com/office/drawing/2014/main" id="{320D655C-1D61-4C9C-8723-2F6141ADF404}"/>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22</a:t>
            </a:fld>
            <a:endParaRPr lang="en-US" sz="800" dirty="0">
              <a:solidFill>
                <a:schemeClr val="bg1"/>
              </a:solidFill>
              <a:latin typeface="Ubuntu" panose="020B0504030602030204" pitchFamily="34" charset="0"/>
              <a:cs typeface="Arial" panose="020B0604020202020204" pitchFamily="34" charset="0"/>
            </a:endParaRPr>
          </a:p>
        </p:txBody>
      </p:sp>
      <p:grpSp>
        <p:nvGrpSpPr>
          <p:cNvPr id="4" name="Groupe 1">
            <a:extLst>
              <a:ext uri="{FF2B5EF4-FFF2-40B4-BE49-F238E27FC236}">
                <a16:creationId xmlns:a16="http://schemas.microsoft.com/office/drawing/2014/main" id="{7CDCDAEB-8B35-8FA9-808E-C7898117A392}"/>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6" name="Freeform 13">
              <a:extLst>
                <a:ext uri="{FF2B5EF4-FFF2-40B4-BE49-F238E27FC236}">
                  <a16:creationId xmlns:a16="http://schemas.microsoft.com/office/drawing/2014/main" id="{3D8D2A32-AA30-32B0-4A0C-41D0E22C4C9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Freeform 14">
              <a:extLst>
                <a:ext uri="{FF2B5EF4-FFF2-40B4-BE49-F238E27FC236}">
                  <a16:creationId xmlns:a16="http://schemas.microsoft.com/office/drawing/2014/main" id="{2413EF4D-7F77-8934-0398-9FF9FB3CA9C4}"/>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7061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6">
            <a:extLst>
              <a:ext uri="{FF2B5EF4-FFF2-40B4-BE49-F238E27FC236}">
                <a16:creationId xmlns:a16="http://schemas.microsoft.com/office/drawing/2014/main" id="{B91C5DB6-20F3-544D-BD2F-2B076C223119}"/>
              </a:ext>
            </a:extLst>
          </p:cNvPr>
          <p:cNvSpPr txBox="1">
            <a:spLocks noGrp="1"/>
          </p:cNvSpPr>
          <p:nvPr>
            <p:ph type="title" idx="4294967295"/>
          </p:nvPr>
        </p:nvSpPr>
        <p:spPr>
          <a:xfrm>
            <a:off x="404814" y="1120419"/>
            <a:ext cx="2579477" cy="1783291"/>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i="0" u="none" strike="noStrike" kern="1200" spc="0" normalizeH="0" noProof="0" dirty="0">
                <a:ln>
                  <a:noFill/>
                </a:ln>
                <a:solidFill>
                  <a:schemeClr val="accent1"/>
                </a:solidFill>
                <a:effectLst/>
                <a:uLnTx/>
                <a:uFillTx/>
                <a:latin typeface="+mj-lt"/>
                <a:ea typeface="+mn-ea"/>
                <a:cs typeface="+mn-cs"/>
              </a:rPr>
              <a:t>Ensemble,</a:t>
            </a:r>
            <a:br>
              <a:rPr kumimoji="0" lang="en-GB" sz="3600" i="0" u="none" strike="noStrike" kern="1200" spc="0" normalizeH="0" noProof="0" dirty="0">
                <a:ln>
                  <a:noFill/>
                </a:ln>
                <a:solidFill>
                  <a:schemeClr val="accent1"/>
                </a:solidFill>
                <a:effectLst/>
                <a:uLnTx/>
                <a:uFillTx/>
                <a:latin typeface="+mj-lt"/>
                <a:ea typeface="+mn-ea"/>
                <a:cs typeface="+mn-cs"/>
              </a:rPr>
            </a:br>
            <a:r>
              <a:rPr kumimoji="0" lang="en-GB" sz="3600" i="0" u="none" strike="noStrike" kern="1200" spc="0" normalizeH="0" noProof="0" dirty="0">
                <a:ln>
                  <a:noFill/>
                </a:ln>
                <a:solidFill>
                  <a:schemeClr val="accent1"/>
                </a:solidFill>
                <a:effectLst/>
                <a:uLnTx/>
                <a:uFillTx/>
                <a:latin typeface="+mj-lt"/>
                <a:ea typeface="+mn-ea"/>
                <a:cs typeface="+mn-cs"/>
              </a:rPr>
              <a:t>nous </a:t>
            </a:r>
            <a:r>
              <a:rPr lang="en-GB" sz="3600" dirty="0">
                <a:solidFill>
                  <a:schemeClr val="accent1"/>
                </a:solidFill>
                <a:ea typeface="+mn-ea"/>
                <a:cs typeface="+mn-cs"/>
              </a:rPr>
              <a:t>o</a:t>
            </a:r>
            <a:r>
              <a:rPr kumimoji="0" lang="en-GB" sz="3600" i="0" u="none" strike="noStrike" kern="1200" spc="0" normalizeH="0" noProof="0" dirty="0" err="1">
                <a:ln>
                  <a:noFill/>
                </a:ln>
                <a:solidFill>
                  <a:schemeClr val="accent1"/>
                </a:solidFill>
                <a:effectLst/>
                <a:uLnTx/>
                <a:uFillTx/>
                <a:latin typeface="+mj-lt"/>
                <a:ea typeface="+mn-ea"/>
                <a:cs typeface="+mn-cs"/>
              </a:rPr>
              <a:t>uvrons</a:t>
            </a:r>
            <a:r>
              <a:rPr kumimoji="0" lang="en-GB" sz="3600" i="0" u="none" strike="noStrike" kern="1200" spc="0" normalizeH="0" noProof="0" dirty="0">
                <a:ln>
                  <a:noFill/>
                </a:ln>
                <a:solidFill>
                  <a:schemeClr val="accent1"/>
                </a:solidFill>
                <a:effectLst/>
                <a:uLnTx/>
                <a:uFillTx/>
                <a:latin typeface="+mj-lt"/>
                <a:ea typeface="+mn-ea"/>
                <a:cs typeface="+mn-cs"/>
              </a:rPr>
              <a:t> la </a:t>
            </a:r>
            <a:r>
              <a:rPr kumimoji="0" lang="en-GB" sz="3600" i="0" u="none" strike="noStrike" kern="1200" spc="0" normalizeH="0" noProof="0" dirty="0" err="1">
                <a:ln>
                  <a:noFill/>
                </a:ln>
                <a:solidFill>
                  <a:schemeClr val="accent1"/>
                </a:solidFill>
                <a:effectLst/>
                <a:uLnTx/>
                <a:uFillTx/>
                <a:latin typeface="+mj-lt"/>
                <a:ea typeface="+mn-ea"/>
                <a:cs typeface="+mn-cs"/>
              </a:rPr>
              <a:t>voie</a:t>
            </a:r>
            <a:endParaRPr kumimoji="0" lang="en-GB" sz="3600" i="0" u="none" strike="noStrike" kern="1200" spc="0" normalizeH="0" noProof="0" dirty="0">
              <a:ln>
                <a:noFill/>
              </a:ln>
              <a:solidFill>
                <a:schemeClr val="accent1"/>
              </a:solidFill>
              <a:effectLst/>
              <a:uLnTx/>
              <a:uFillTx/>
              <a:latin typeface="+mj-lt"/>
              <a:ea typeface="+mn-ea"/>
              <a:cs typeface="+mn-cs"/>
            </a:endParaRPr>
          </a:p>
        </p:txBody>
      </p:sp>
      <p:sp>
        <p:nvSpPr>
          <p:cNvPr id="28" name="object 2">
            <a:extLst>
              <a:ext uri="{FF2B5EF4-FFF2-40B4-BE49-F238E27FC236}">
                <a16:creationId xmlns:a16="http://schemas.microsoft.com/office/drawing/2014/main" id="{36800993-47B3-014F-A1B6-D4FC09FB74FB}"/>
              </a:ext>
              <a:ext uri="{C183D7F6-B498-43B3-948B-1728B52AA6E4}">
                <adec:decorative xmlns:adec="http://schemas.microsoft.com/office/drawing/2017/decorative" val="1"/>
              </a:ext>
            </a:extLst>
          </p:cNvPr>
          <p:cNvSpPr/>
          <p:nvPr/>
        </p:nvSpPr>
        <p:spPr>
          <a:xfrm>
            <a:off x="3208254" y="-1741"/>
            <a:ext cx="2232024" cy="3965574"/>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2"/>
          </a:solidFill>
        </p:spPr>
        <p:txBody>
          <a:bodyPr wrap="square" lIns="0" tIns="0" rIns="0" bIns="0" rtlCol="0"/>
          <a:lstStyle/>
          <a:p>
            <a:pPr defTabSz="554492">
              <a:defRPr/>
            </a:pPr>
            <a:endParaRPr sz="1092" dirty="0">
              <a:solidFill>
                <a:prstClr val="black"/>
              </a:solidFill>
              <a:latin typeface="Calibri"/>
            </a:endParaRPr>
          </a:p>
        </p:txBody>
      </p:sp>
      <p:sp>
        <p:nvSpPr>
          <p:cNvPr id="29" name="TextBox 28">
            <a:extLst>
              <a:ext uri="{FF2B5EF4-FFF2-40B4-BE49-F238E27FC236}">
                <a16:creationId xmlns:a16="http://schemas.microsoft.com/office/drawing/2014/main" id="{88E0F3B8-AD93-4821-9EC0-DA1B0C31BA16}"/>
              </a:ext>
            </a:extLst>
          </p:cNvPr>
          <p:cNvSpPr txBox="1"/>
          <p:nvPr/>
        </p:nvSpPr>
        <p:spPr>
          <a:xfrm>
            <a:off x="3327713" y="548680"/>
            <a:ext cx="1950986" cy="2220673"/>
          </a:xfrm>
          <a:prstGeom prst="rect">
            <a:avLst/>
          </a:prstGeom>
          <a:noFill/>
        </p:spPr>
        <p:txBody>
          <a:bodyPr wrap="square">
            <a:spAutoFit/>
          </a:bodyPr>
          <a:lstStyle/>
          <a:p>
            <a:pPr marL="7701" marR="20023" defTabSz="554492">
              <a:lnSpc>
                <a:spcPct val="105000"/>
              </a:lnSpc>
              <a:spcBef>
                <a:spcPts val="600"/>
              </a:spcBef>
              <a:spcAft>
                <a:spcPts val="600"/>
              </a:spcAft>
              <a:defRPr/>
            </a:pPr>
            <a:r>
              <a:rPr lang="fr-FR" sz="1200" dirty="0">
                <a:solidFill>
                  <a:schemeClr val="bg1"/>
                </a:solidFill>
                <a:latin typeface="Ubuntu" panose="020B0504030602030204" pitchFamily="34" charset="0"/>
              </a:rPr>
              <a:t>"Nos initiatives en tant qu’entreprise responsable sont menées avec la même passion que celle que nous mettons au service des projets de nos clients.</a:t>
            </a:r>
            <a:r>
              <a:rPr lang="en-GB" sz="1200" dirty="0">
                <a:solidFill>
                  <a:schemeClr val="bg1"/>
                </a:solidFill>
              </a:rPr>
              <a:t>”</a:t>
            </a:r>
            <a:endParaRPr lang="fr-FR" sz="1200" dirty="0">
              <a:solidFill>
                <a:schemeClr val="bg1"/>
              </a:solidFill>
              <a:latin typeface="Ubuntu" panose="020B0504030602030204" pitchFamily="34" charset="0"/>
            </a:endParaRPr>
          </a:p>
          <a:p>
            <a:pPr marL="7701" marR="20023" defTabSz="554492">
              <a:lnSpc>
                <a:spcPct val="105000"/>
              </a:lnSpc>
              <a:spcBef>
                <a:spcPts val="600"/>
              </a:spcBef>
              <a:spcAft>
                <a:spcPts val="600"/>
              </a:spcAft>
              <a:defRPr/>
            </a:pPr>
            <a:r>
              <a:rPr lang="en-GB" sz="900" b="1" dirty="0" err="1">
                <a:solidFill>
                  <a:schemeClr val="bg1"/>
                </a:solidFill>
                <a:latin typeface="Ubuntu" panose="020B0504030602030204" pitchFamily="34" charset="0"/>
              </a:rPr>
              <a:t>Aliasagar</a:t>
            </a:r>
            <a:r>
              <a:rPr lang="en-GB" sz="900" b="1" dirty="0">
                <a:solidFill>
                  <a:schemeClr val="bg1"/>
                </a:solidFill>
                <a:latin typeface="Ubuntu" panose="020B0504030602030204" pitchFamily="34" charset="0"/>
              </a:rPr>
              <a:t> </a:t>
            </a:r>
            <a:r>
              <a:rPr lang="en-GB" sz="900" b="1" dirty="0" err="1">
                <a:solidFill>
                  <a:schemeClr val="bg1"/>
                </a:solidFill>
                <a:latin typeface="Ubuntu" panose="020B0504030602030204" pitchFamily="34" charset="0"/>
              </a:rPr>
              <a:t>Muchhala</a:t>
            </a:r>
            <a:br>
              <a:rPr lang="en-GB" sz="900" b="1" dirty="0">
                <a:solidFill>
                  <a:schemeClr val="bg1"/>
                </a:solidFill>
                <a:latin typeface="Ubuntu" panose="020B0504030602030204" pitchFamily="34" charset="0"/>
              </a:rPr>
            </a:br>
            <a:r>
              <a:rPr lang="en-GB" sz="900" dirty="0">
                <a:solidFill>
                  <a:schemeClr val="bg1"/>
                </a:solidFill>
                <a:latin typeface="Ubuntu" panose="020B0504030602030204" pitchFamily="34" charset="0"/>
              </a:rPr>
              <a:t>Vice President – Group Portfolio &amp; India Architects Lead</a:t>
            </a:r>
          </a:p>
        </p:txBody>
      </p:sp>
      <p:pic>
        <p:nvPicPr>
          <p:cNvPr id="8" name="Picture 7">
            <a:extLst>
              <a:ext uri="{FF2B5EF4-FFF2-40B4-BE49-F238E27FC236}">
                <a16:creationId xmlns:a16="http://schemas.microsoft.com/office/drawing/2014/main" id="{4FAA65C7-F98C-4B5E-84E5-6182522FEE50}"/>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38851" y="0"/>
            <a:ext cx="2308144" cy="3974330"/>
          </a:xfrm>
          <a:prstGeom prst="rect">
            <a:avLst/>
          </a:prstGeom>
        </p:spPr>
      </p:pic>
      <p:sp>
        <p:nvSpPr>
          <p:cNvPr id="26" name="object 2">
            <a:extLst>
              <a:ext uri="{FF2B5EF4-FFF2-40B4-BE49-F238E27FC236}">
                <a16:creationId xmlns:a16="http://schemas.microsoft.com/office/drawing/2014/main" id="{5C94AC3D-7662-C34C-A278-4AEF613F3857}"/>
              </a:ext>
              <a:ext uri="{C183D7F6-B498-43B3-948B-1728B52AA6E4}">
                <adec:decorative xmlns:adec="http://schemas.microsoft.com/office/drawing/2017/decorative" val="1"/>
              </a:ext>
            </a:extLst>
          </p:cNvPr>
          <p:cNvSpPr/>
          <p:nvPr/>
        </p:nvSpPr>
        <p:spPr>
          <a:xfrm>
            <a:off x="7740650" y="2756"/>
            <a:ext cx="2228014" cy="3971925"/>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4"/>
          </a:solidFill>
        </p:spPr>
        <p:txBody>
          <a:bodyPr wrap="square" lIns="0" tIns="0" rIns="0" bIns="0" rtlCol="0"/>
          <a:lstStyle/>
          <a:p>
            <a:pPr defTabSz="554492">
              <a:defRPr/>
            </a:pPr>
            <a:endParaRPr sz="1092" dirty="0">
              <a:solidFill>
                <a:prstClr val="black"/>
              </a:solidFill>
              <a:latin typeface="Calibri"/>
            </a:endParaRPr>
          </a:p>
        </p:txBody>
      </p:sp>
      <p:sp>
        <p:nvSpPr>
          <p:cNvPr id="33" name="Text Placeholder 2">
            <a:extLst>
              <a:ext uri="{FF2B5EF4-FFF2-40B4-BE49-F238E27FC236}">
                <a16:creationId xmlns:a16="http://schemas.microsoft.com/office/drawing/2014/main" id="{1C80CC15-EA0A-764C-8A00-3E88D9B29D70}"/>
              </a:ext>
            </a:extLst>
          </p:cNvPr>
          <p:cNvSpPr txBox="1">
            <a:spLocks/>
          </p:cNvSpPr>
          <p:nvPr/>
        </p:nvSpPr>
        <p:spPr>
          <a:xfrm>
            <a:off x="7876667" y="529875"/>
            <a:ext cx="1964863" cy="28931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solidFill>
                  <a:schemeClr val="bg1"/>
                </a:solidFill>
              </a:rPr>
              <a:t>"L'esprit d'entreprise et la croissance font partie de notre ADN. Nos équipes innovent et construisent chaque jour, créant ainsi de la  valeur pour nos clients. L'excellence est aussi inscrite dans notre ADN. Nous faisons ce qu’il faut pour tenir nos promesses.</a:t>
            </a:r>
            <a:r>
              <a:rPr lang="en-GB" sz="1200" dirty="0">
                <a:solidFill>
                  <a:schemeClr val="bg1"/>
                </a:solidFill>
              </a:rPr>
              <a:t>”</a:t>
            </a:r>
            <a:endParaRPr lang="fr-FR" sz="1200" dirty="0">
              <a:solidFill>
                <a:schemeClr val="bg1"/>
              </a:solidFill>
            </a:endParaRPr>
          </a:p>
          <a:p>
            <a:r>
              <a:rPr lang="en-GB" sz="900" b="1" dirty="0">
                <a:solidFill>
                  <a:schemeClr val="bg1"/>
                </a:solidFill>
              </a:rPr>
              <a:t>Anne-Laure Thieullent</a:t>
            </a:r>
            <a:br>
              <a:rPr lang="en-GB" sz="900" b="1" dirty="0">
                <a:solidFill>
                  <a:schemeClr val="bg1"/>
                </a:solidFill>
              </a:rPr>
            </a:br>
            <a:r>
              <a:rPr lang="en-GB" sz="900" dirty="0">
                <a:solidFill>
                  <a:schemeClr val="bg1"/>
                </a:solidFill>
              </a:rPr>
              <a:t>Vice President, Data &amp; AI Group Offer Leader</a:t>
            </a:r>
          </a:p>
          <a:p>
            <a:endParaRPr lang="en-PL" sz="1600" dirty="0">
              <a:solidFill>
                <a:schemeClr val="bg1"/>
              </a:solidFill>
            </a:endParaRPr>
          </a:p>
          <a:p>
            <a:endParaRPr lang="en-PL" sz="1600" dirty="0"/>
          </a:p>
        </p:txBody>
      </p:sp>
      <p:grpSp>
        <p:nvGrpSpPr>
          <p:cNvPr id="4" name="Group 3">
            <a:extLst>
              <a:ext uri="{FF2B5EF4-FFF2-40B4-BE49-F238E27FC236}">
                <a16:creationId xmlns:a16="http://schemas.microsoft.com/office/drawing/2014/main" id="{B9129891-5E27-4D61-990B-6C2F83A0CEFC}"/>
              </a:ext>
              <a:ext uri="{C183D7F6-B498-43B3-948B-1728B52AA6E4}">
                <adec:decorative xmlns:adec="http://schemas.microsoft.com/office/drawing/2017/decorative" val="1"/>
              </a:ext>
            </a:extLst>
          </p:cNvPr>
          <p:cNvGrpSpPr/>
          <p:nvPr/>
        </p:nvGrpSpPr>
        <p:grpSpPr>
          <a:xfrm>
            <a:off x="9968795" y="-8049"/>
            <a:ext cx="2223205" cy="3971882"/>
            <a:chOff x="9968795" y="-8049"/>
            <a:chExt cx="2223205" cy="3971882"/>
          </a:xfrm>
        </p:grpSpPr>
        <p:sp>
          <p:nvSpPr>
            <p:cNvPr id="24" name="Rectangle 23">
              <a:extLst>
                <a:ext uri="{FF2B5EF4-FFF2-40B4-BE49-F238E27FC236}">
                  <a16:creationId xmlns:a16="http://schemas.microsoft.com/office/drawing/2014/main" id="{990D3767-E454-824A-8CF6-B513F3425515}"/>
                </a:ext>
              </a:extLst>
            </p:cNvPr>
            <p:cNvSpPr/>
            <p:nvPr/>
          </p:nvSpPr>
          <p:spPr>
            <a:xfrm>
              <a:off x="9968795" y="-8049"/>
              <a:ext cx="2223205" cy="396897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p>
          </p:txBody>
        </p:sp>
        <p:pic>
          <p:nvPicPr>
            <p:cNvPr id="25" name="Picture 24" descr="A picture containing person, indoor&#10;&#10;Description automatically generated">
              <a:extLst>
                <a:ext uri="{FF2B5EF4-FFF2-40B4-BE49-F238E27FC236}">
                  <a16:creationId xmlns:a16="http://schemas.microsoft.com/office/drawing/2014/main" id="{E7BF7189-0C10-E54F-9C62-3ED75B5178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216"/>
            <a:stretch/>
          </p:blipFill>
          <p:spPr>
            <a:xfrm>
              <a:off x="9968796" y="228781"/>
              <a:ext cx="2223204" cy="3735052"/>
            </a:xfrm>
            <a:prstGeom prst="rect">
              <a:avLst/>
            </a:prstGeom>
          </p:spPr>
        </p:pic>
      </p:grpSp>
      <p:pic>
        <p:nvPicPr>
          <p:cNvPr id="30" name="Picture 29">
            <a:extLst>
              <a:ext uri="{FF2B5EF4-FFF2-40B4-BE49-F238E27FC236}">
                <a16:creationId xmlns:a16="http://schemas.microsoft.com/office/drawing/2014/main" id="{63AEA1BB-5F3E-394B-AC19-F93A8AC1A20F}"/>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06750" y="3963482"/>
            <a:ext cx="2233046" cy="2894518"/>
          </a:xfrm>
          <a:prstGeom prst="rect">
            <a:avLst/>
          </a:prstGeom>
        </p:spPr>
      </p:pic>
      <p:sp>
        <p:nvSpPr>
          <p:cNvPr id="51" name="object 2">
            <a:extLst>
              <a:ext uri="{FF2B5EF4-FFF2-40B4-BE49-F238E27FC236}">
                <a16:creationId xmlns:a16="http://schemas.microsoft.com/office/drawing/2014/main" id="{BD7F8933-E242-0145-AC34-F69C4B192E16}"/>
              </a:ext>
              <a:ext uri="{C183D7F6-B498-43B3-948B-1728B52AA6E4}">
                <adec:decorative xmlns:adec="http://schemas.microsoft.com/office/drawing/2017/decorative" val="1"/>
              </a:ext>
            </a:extLst>
          </p:cNvPr>
          <p:cNvSpPr/>
          <p:nvPr/>
        </p:nvSpPr>
        <p:spPr>
          <a:xfrm>
            <a:off x="5438851" y="3963482"/>
            <a:ext cx="2307669" cy="2894518"/>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rgbClr val="016EAA"/>
          </a:solidFill>
        </p:spPr>
        <p:txBody>
          <a:bodyPr wrap="square" lIns="0" tIns="0" rIns="0" bIns="0" rtlCol="0"/>
          <a:lstStyle/>
          <a:p>
            <a:pPr defTabSz="554492">
              <a:defRPr/>
            </a:pPr>
            <a:endParaRPr sz="1092" dirty="0">
              <a:solidFill>
                <a:prstClr val="black"/>
              </a:solidFill>
              <a:latin typeface="Calibri"/>
            </a:endParaRPr>
          </a:p>
        </p:txBody>
      </p:sp>
      <p:sp>
        <p:nvSpPr>
          <p:cNvPr id="47" name="Text Placeholder 2">
            <a:extLst>
              <a:ext uri="{FF2B5EF4-FFF2-40B4-BE49-F238E27FC236}">
                <a16:creationId xmlns:a16="http://schemas.microsoft.com/office/drawing/2014/main" id="{4A925BFA-7DA5-B449-96C5-311C417958B2}"/>
              </a:ext>
            </a:extLst>
          </p:cNvPr>
          <p:cNvSpPr txBox="1">
            <a:spLocks/>
          </p:cNvSpPr>
          <p:nvPr/>
        </p:nvSpPr>
        <p:spPr>
          <a:xfrm>
            <a:off x="5719757" y="4449183"/>
            <a:ext cx="1745856" cy="181739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solidFill>
                  <a:schemeClr val="bg1"/>
                </a:solidFill>
              </a:rPr>
              <a:t>« Avoir l’opportunité de travailler sur les dernières technologies et d’être sans cesse à la recherche d’ idées nouvelles est essentiel pour moi.”</a:t>
            </a:r>
          </a:p>
          <a:p>
            <a:r>
              <a:rPr lang="en-GB" sz="800" b="1" dirty="0">
                <a:solidFill>
                  <a:schemeClr val="bg1"/>
                </a:solidFill>
              </a:rPr>
              <a:t>Noopur Jain </a:t>
            </a:r>
            <a:br>
              <a:rPr lang="en-GB" sz="800" b="1" dirty="0">
                <a:solidFill>
                  <a:schemeClr val="bg1"/>
                </a:solidFill>
              </a:rPr>
            </a:br>
            <a:r>
              <a:rPr lang="en-GB" sz="800" dirty="0">
                <a:solidFill>
                  <a:schemeClr val="bg1"/>
                </a:solidFill>
              </a:rPr>
              <a:t>Solution Architect, Enterprise Resource Planning</a:t>
            </a:r>
          </a:p>
          <a:p>
            <a:endParaRPr lang="en-PL" sz="1600" dirty="0">
              <a:solidFill>
                <a:schemeClr val="bg1"/>
              </a:solidFill>
            </a:endParaRPr>
          </a:p>
          <a:p>
            <a:endParaRPr lang="en-PL" sz="1600" dirty="0"/>
          </a:p>
        </p:txBody>
      </p:sp>
      <p:pic>
        <p:nvPicPr>
          <p:cNvPr id="31" name="Picture 30">
            <a:extLst>
              <a:ext uri="{FF2B5EF4-FFF2-40B4-BE49-F238E27FC236}">
                <a16:creationId xmlns:a16="http://schemas.microsoft.com/office/drawing/2014/main" id="{8470D653-8F89-EE4D-B7AA-D90BCB2C7149}"/>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739428" y="3964177"/>
            <a:ext cx="2219390" cy="2893128"/>
          </a:xfrm>
          <a:prstGeom prst="rect">
            <a:avLst/>
          </a:prstGeom>
        </p:spPr>
      </p:pic>
      <p:sp>
        <p:nvSpPr>
          <p:cNvPr id="49" name="object 2">
            <a:extLst>
              <a:ext uri="{FF2B5EF4-FFF2-40B4-BE49-F238E27FC236}">
                <a16:creationId xmlns:a16="http://schemas.microsoft.com/office/drawing/2014/main" id="{388298BF-8FA1-2E4C-B14C-E9636FA217B0}"/>
              </a:ext>
              <a:ext uri="{C183D7F6-B498-43B3-948B-1728B52AA6E4}">
                <adec:decorative xmlns:adec="http://schemas.microsoft.com/office/drawing/2017/decorative" val="1"/>
              </a:ext>
            </a:extLst>
          </p:cNvPr>
          <p:cNvSpPr/>
          <p:nvPr/>
        </p:nvSpPr>
        <p:spPr>
          <a:xfrm flipV="1">
            <a:off x="9959976" y="3963482"/>
            <a:ext cx="2232024" cy="2894518"/>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rgbClr val="2B093D"/>
          </a:solidFill>
        </p:spPr>
        <p:txBody>
          <a:bodyPr wrap="square" lIns="0" tIns="0" rIns="0" bIns="0" rtlCol="0"/>
          <a:lstStyle/>
          <a:p>
            <a:pPr defTabSz="554492">
              <a:defRPr/>
            </a:pPr>
            <a:endParaRPr sz="1092" dirty="0">
              <a:solidFill>
                <a:prstClr val="black"/>
              </a:solidFill>
              <a:latin typeface="Calibri"/>
            </a:endParaRPr>
          </a:p>
        </p:txBody>
      </p:sp>
      <p:sp>
        <p:nvSpPr>
          <p:cNvPr id="34" name="Text Placeholder 2">
            <a:extLst>
              <a:ext uri="{FF2B5EF4-FFF2-40B4-BE49-F238E27FC236}">
                <a16:creationId xmlns:a16="http://schemas.microsoft.com/office/drawing/2014/main" id="{4E56ABC1-FBF2-DE4E-B7E3-746729378552}"/>
              </a:ext>
            </a:extLst>
          </p:cNvPr>
          <p:cNvSpPr txBox="1">
            <a:spLocks/>
          </p:cNvSpPr>
          <p:nvPr/>
        </p:nvSpPr>
        <p:spPr>
          <a:xfrm>
            <a:off x="10185442" y="4509120"/>
            <a:ext cx="1887222" cy="23225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solidFill>
                  <a:schemeClr val="bg1"/>
                </a:solidFill>
              </a:rPr>
              <a:t>« Chez Capgemini, vous pouvez vous exprimer librement,  quel que soit votre interlocuteur.”</a:t>
            </a:r>
          </a:p>
          <a:p>
            <a:r>
              <a:rPr lang="en-GB" sz="800" b="1" dirty="0">
                <a:solidFill>
                  <a:schemeClr val="bg1"/>
                </a:solidFill>
              </a:rPr>
              <a:t>Fabian Becker  </a:t>
            </a:r>
            <a:br>
              <a:rPr lang="en-GB" sz="800" b="1" dirty="0">
                <a:solidFill>
                  <a:schemeClr val="bg1"/>
                </a:solidFill>
              </a:rPr>
            </a:br>
            <a:r>
              <a:rPr lang="en-GB" sz="800" dirty="0">
                <a:solidFill>
                  <a:schemeClr val="bg1"/>
                </a:solidFill>
              </a:rPr>
              <a:t>Manager, Intelligent Industry</a:t>
            </a:r>
            <a:endParaRPr lang="en-GB" sz="800" spc="3" dirty="0">
              <a:solidFill>
                <a:schemeClr val="bg1"/>
              </a:solidFill>
              <a:latin typeface="Ubuntu Light"/>
              <a:cs typeface="Ubuntu Light"/>
            </a:endParaRPr>
          </a:p>
          <a:p>
            <a:endParaRPr lang="en-GB" sz="1200" dirty="0">
              <a:solidFill>
                <a:schemeClr val="bg1"/>
              </a:solidFill>
            </a:endParaRPr>
          </a:p>
          <a:p>
            <a:endParaRPr lang="en-PL" sz="1600" dirty="0">
              <a:solidFill>
                <a:schemeClr val="bg1"/>
              </a:solidFill>
            </a:endParaRPr>
          </a:p>
          <a:p>
            <a:endParaRPr lang="en-PL" sz="1600" dirty="0"/>
          </a:p>
        </p:txBody>
      </p:sp>
      <p:sp>
        <p:nvSpPr>
          <p:cNvPr id="23" name="Rectangle 22">
            <a:extLst>
              <a:ext uri="{FF2B5EF4-FFF2-40B4-BE49-F238E27FC236}">
                <a16:creationId xmlns:a16="http://schemas.microsoft.com/office/drawing/2014/main" id="{9F97824F-4FAB-C243-A19C-00234187A5F4}"/>
              </a:ext>
              <a:ext uri="{C183D7F6-B498-43B3-948B-1728B52AA6E4}">
                <adec:decorative xmlns:adec="http://schemas.microsoft.com/office/drawing/2017/decorative" val="1"/>
              </a:ext>
            </a:extLst>
          </p:cNvPr>
          <p:cNvSpPr/>
          <p:nvPr/>
        </p:nvSpPr>
        <p:spPr>
          <a:xfrm>
            <a:off x="9872010" y="6517871"/>
            <a:ext cx="188722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9" name="Rectangle 43">
            <a:extLst>
              <a:ext uri="{FF2B5EF4-FFF2-40B4-BE49-F238E27FC236}">
                <a16:creationId xmlns:a16="http://schemas.microsoft.com/office/drawing/2014/main" id="{B55196DA-ACD6-486C-8AE4-9CE9D44406B6}"/>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23</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65148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3927FE-23DA-42A4-C7C4-8ED397F7C4EB}"/>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10" name="Picture 9">
              <a:extLst>
                <a:ext uri="{FF2B5EF4-FFF2-40B4-BE49-F238E27FC236}">
                  <a16:creationId xmlns:a16="http://schemas.microsoft.com/office/drawing/2014/main" id="{5C23DBB0-D697-B774-F70A-41D00B58AF4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929817" y="0"/>
              <a:ext cx="9262183" cy="6858000"/>
            </a:xfrm>
            <a:prstGeom prst="rect">
              <a:avLst/>
            </a:prstGeom>
          </p:spPr>
        </p:pic>
        <p:pic>
          <p:nvPicPr>
            <p:cNvPr id="2" name="Picture 1">
              <a:extLst>
                <a:ext uri="{FF2B5EF4-FFF2-40B4-BE49-F238E27FC236}">
                  <a16:creationId xmlns:a16="http://schemas.microsoft.com/office/drawing/2014/main" id="{BB93CAEE-79F0-4870-6264-604EF93D268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624995" cy="6858000"/>
            </a:xfrm>
            <a:prstGeom prst="rect">
              <a:avLst/>
            </a:prstGeom>
          </p:spPr>
        </p:pic>
      </p:grpSp>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4" name="Title 12">
            <a:extLst>
              <a:ext uri="{FF2B5EF4-FFF2-40B4-BE49-F238E27FC236}">
                <a16:creationId xmlns:a16="http://schemas.microsoft.com/office/drawing/2014/main" id="{993930DD-7ADF-5824-ED7E-2667CE7E426D}"/>
              </a:ext>
            </a:extLst>
          </p:cNvPr>
          <p:cNvSpPr txBox="1">
            <a:spLocks noGrp="1"/>
          </p:cNvSpPr>
          <p:nvPr>
            <p:ph type="title" idx="4294967295"/>
          </p:nvPr>
        </p:nvSpPr>
        <p:spPr>
          <a:xfrm>
            <a:off x="1873673" y="765175"/>
            <a:ext cx="4258839" cy="35394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4000" b="0" i="0" u="none" strike="noStrike" kern="1200" cap="all" spc="0" normalizeH="0" baseline="0" noProof="0" dirty="0">
                <a:ln>
                  <a:noFill/>
                </a:ln>
                <a:solidFill>
                  <a:schemeClr val="bg1"/>
                </a:solidFill>
                <a:effectLst/>
                <a:uLnTx/>
                <a:uFillTx/>
                <a:latin typeface="+mj-lt"/>
                <a:ea typeface="+mn-ea"/>
                <a:cs typeface="+mn-cs"/>
              </a:rPr>
              <a:t>NOUS AIDONS À Bâtir LE FUTUR QUE NOUS VOULONS TOUS</a:t>
            </a:r>
            <a:br>
              <a:rPr kumimoji="0" lang="fr-FR" sz="4000" b="0" i="0" u="none" strike="noStrike" kern="1200" cap="all" spc="0" normalizeH="0" baseline="0" noProof="0" dirty="0">
                <a:ln>
                  <a:noFill/>
                </a:ln>
                <a:solidFill>
                  <a:schemeClr val="bg1"/>
                </a:solidFill>
                <a:effectLst/>
                <a:uLnTx/>
                <a:uFillTx/>
                <a:latin typeface="+mj-lt"/>
                <a:ea typeface="+mn-ea"/>
                <a:cs typeface="+mn-cs"/>
              </a:rPr>
            </a:br>
            <a:r>
              <a:rPr kumimoji="0" lang="fr-FR" sz="4000" b="0" i="0" u="none" strike="noStrike" kern="1200" cap="all" spc="0" normalizeH="0" baseline="0" noProof="0" dirty="0">
                <a:ln>
                  <a:noFill/>
                </a:ln>
                <a:solidFill>
                  <a:srgbClr val="12ABDB"/>
                </a:solidFill>
                <a:effectLst/>
                <a:uLnTx/>
                <a:uFillTx/>
                <a:latin typeface="+mj-lt"/>
                <a:ea typeface="+mn-ea"/>
                <a:cs typeface="+mn-cs"/>
              </a:rPr>
              <a:t>POUR NOTRE PLANÈTE ET NOTRE SOCIÉTÉ</a:t>
            </a:r>
          </a:p>
        </p:txBody>
      </p:sp>
      <p:pic>
        <p:nvPicPr>
          <p:cNvPr id="5" name="Image 3">
            <a:extLst>
              <a:ext uri="{FF2B5EF4-FFF2-40B4-BE49-F238E27FC236}">
                <a16:creationId xmlns:a16="http://schemas.microsoft.com/office/drawing/2014/main" id="{A067787A-B92E-CEF4-60DC-11DFDD046FD5}"/>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2635" t="14439" r="15706"/>
          <a:stretch/>
        </p:blipFill>
        <p:spPr>
          <a:xfrm rot="15514323">
            <a:off x="-40994" y="-216546"/>
            <a:ext cx="7370412" cy="7231200"/>
          </a:xfrm>
          <a:prstGeom prst="rect">
            <a:avLst/>
          </a:prstGeom>
        </p:spPr>
      </p:pic>
    </p:spTree>
    <p:extLst>
      <p:ext uri="{BB962C8B-B14F-4D97-AF65-F5344CB8AC3E}">
        <p14:creationId xmlns:p14="http://schemas.microsoft.com/office/powerpoint/2010/main" val="86337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CE04E7F-AF96-F4CE-BD1F-7EC832A3B684}"/>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54090" y="2975976"/>
            <a:ext cx="2302579" cy="1209945"/>
          </a:xfrm>
          <a:prstGeom prst="rect">
            <a:avLst/>
          </a:prstGeom>
        </p:spPr>
      </p:pic>
      <p:pic>
        <p:nvPicPr>
          <p:cNvPr id="5" name="object 4">
            <a:extLst>
              <a:ext uri="{FF2B5EF4-FFF2-40B4-BE49-F238E27FC236}">
                <a16:creationId xmlns:a16="http://schemas.microsoft.com/office/drawing/2014/main" id="{263FC5CF-AFC0-7CAC-4A8A-3D9AA678B660}"/>
              </a:ext>
              <a:ext uri="{C183D7F6-B498-43B3-948B-1728B52AA6E4}">
                <adec:decorative xmlns:adec="http://schemas.microsoft.com/office/drawing/2017/decorative" val="1"/>
              </a:ext>
            </a:extLst>
          </p:cNvPr>
          <p:cNvPicPr/>
          <p:nvPr/>
        </p:nvPicPr>
        <p:blipFill rotWithShape="1">
          <a:blip r:embed="rId4" cstate="email">
            <a:extLst>
              <a:ext uri="{28A0092B-C50C-407E-A947-70E740481C1C}">
                <a14:useLocalDpi xmlns:a14="http://schemas.microsoft.com/office/drawing/2010/main"/>
              </a:ext>
            </a:extLst>
          </a:blip>
          <a:srcRect/>
          <a:stretch/>
        </p:blipFill>
        <p:spPr>
          <a:xfrm>
            <a:off x="6528049" y="2975976"/>
            <a:ext cx="2302579" cy="1209945"/>
          </a:xfrm>
          <a:prstGeom prst="rect">
            <a:avLst/>
          </a:prstGeom>
        </p:spPr>
      </p:pic>
      <p:pic>
        <p:nvPicPr>
          <p:cNvPr id="7" name="Picture 1">
            <a:extLst>
              <a:ext uri="{FF2B5EF4-FFF2-40B4-BE49-F238E27FC236}">
                <a16:creationId xmlns:a16="http://schemas.microsoft.com/office/drawing/2014/main" id="{2A264991-C6C6-8077-458E-4B0959FE1C3F}"/>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2869" y="2957222"/>
            <a:ext cx="2542638" cy="1244438"/>
          </a:xfrm>
          <a:prstGeom prst="rect">
            <a:avLst/>
          </a:prstGeom>
        </p:spPr>
      </p:pic>
      <p:sp>
        <p:nvSpPr>
          <p:cNvPr id="44" name="Text Placeholder 11">
            <a:extLst>
              <a:ext uri="{FF2B5EF4-FFF2-40B4-BE49-F238E27FC236}">
                <a16:creationId xmlns:a16="http://schemas.microsoft.com/office/drawing/2014/main" id="{C39BC119-4A97-D24C-89EE-CB14A12165D4}"/>
              </a:ext>
            </a:extLst>
          </p:cNvPr>
          <p:cNvSpPr txBox="1">
            <a:spLocks noGrp="1"/>
          </p:cNvSpPr>
          <p:nvPr>
            <p:ph type="title" idx="4294967295"/>
          </p:nvPr>
        </p:nvSpPr>
        <p:spPr>
          <a:xfrm>
            <a:off x="245788" y="1024032"/>
            <a:ext cx="10098087" cy="155670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marL="0" indent="0" algn="l" defTabSz="914400" rtl="0" eaLnBrk="1" latinLnBrk="0" hangingPunct="1">
              <a:lnSpc>
                <a:spcPct val="70000"/>
              </a:lnSpc>
              <a:spcBef>
                <a:spcPts val="0"/>
              </a:spcBef>
              <a:spcAft>
                <a:spcPts val="0"/>
              </a:spcAft>
              <a:buFont typeface="Arial" panose="020B0604020202020204" pitchFamily="34" charset="0"/>
              <a:buNone/>
              <a:defRPr kumimoji="0" lang="en-GB" sz="3600" b="1" i="0" u="none" strike="noStrike" kern="1200" cap="none" spc="0" normalizeH="0" baseline="0">
                <a:ln>
                  <a:noFill/>
                </a:ln>
                <a:solidFill>
                  <a:srgbClr val="0070AD"/>
                </a:solidFill>
                <a:effectLst/>
                <a:uLnTx/>
                <a:uFillTx/>
                <a:latin typeface="Ubuntu Ligh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fr-FR" b="0" cap="all" dirty="0">
                <a:latin typeface="+mj-lt"/>
              </a:rPr>
              <a:t>NOUS agissons pour LA CONSTRUCTION</a:t>
            </a:r>
            <a:br>
              <a:rPr lang="fr-FR" b="0" cap="all" dirty="0">
                <a:latin typeface="+mj-lt"/>
              </a:rPr>
            </a:br>
            <a:r>
              <a:rPr lang="fr-FR" b="0" cap="all" dirty="0" err="1">
                <a:latin typeface="+mj-lt"/>
              </a:rPr>
              <a:t>d’uN</a:t>
            </a:r>
            <a:r>
              <a:rPr lang="fr-FR" b="0" cap="all" dirty="0">
                <a:latin typeface="+mj-lt"/>
              </a:rPr>
              <a:t> AVENIR PLUS DURABLE ET PLUS INCLUSIF POUR TOUS...</a:t>
            </a:r>
            <a:endParaRPr kumimoji="0" lang="en-GB" sz="3600" b="0" i="0" u="none" strike="noStrike" kern="1200" cap="all" spc="0" normalizeH="0" noProof="0" dirty="0">
              <a:ln>
                <a:noFill/>
              </a:ln>
              <a:solidFill>
                <a:srgbClr val="0070AD"/>
              </a:solidFill>
              <a:effectLst/>
              <a:uLnTx/>
              <a:uFillTx/>
              <a:latin typeface="+mj-lt"/>
            </a:endParaRPr>
          </a:p>
        </p:txBody>
      </p:sp>
      <p:sp>
        <p:nvSpPr>
          <p:cNvPr id="50" name="object 10">
            <a:extLst>
              <a:ext uri="{FF2B5EF4-FFF2-40B4-BE49-F238E27FC236}">
                <a16:creationId xmlns:a16="http://schemas.microsoft.com/office/drawing/2014/main" id="{B7F4BFFB-8DF9-A349-A6D5-6A8E98B18DE7}"/>
              </a:ext>
            </a:extLst>
          </p:cNvPr>
          <p:cNvSpPr txBox="1"/>
          <p:nvPr/>
        </p:nvSpPr>
        <p:spPr>
          <a:xfrm>
            <a:off x="404813" y="4337619"/>
            <a:ext cx="2376264" cy="1324671"/>
          </a:xfrm>
          <a:prstGeom prst="rect">
            <a:avLst/>
          </a:prstGeom>
        </p:spPr>
        <p:txBody>
          <a:bodyPr vert="horz" wrap="square" lIns="0" tIns="7316" rIns="0" bIns="0" rtlCol="0">
            <a:spAutoFit/>
          </a:bodyPr>
          <a:lstStyle/>
          <a:p>
            <a:pPr marL="7701" marR="20023" defTabSz="554492">
              <a:lnSpc>
                <a:spcPct val="105000"/>
              </a:lnSpc>
              <a:spcBef>
                <a:spcPts val="600"/>
              </a:spcBef>
              <a:spcAft>
                <a:spcPts val="600"/>
              </a:spcAft>
              <a:defRPr/>
            </a:pPr>
            <a:r>
              <a:rPr lang="fr-FR" sz="1200" spc="-9" dirty="0">
                <a:solidFill>
                  <a:srgbClr val="2B093D"/>
                </a:solidFill>
                <a:latin typeface="+mj-lt"/>
                <a:cs typeface="Ubuntu Light"/>
              </a:rPr>
              <a:t>Développement durable</a:t>
            </a:r>
          </a:p>
          <a:p>
            <a:pPr marL="7701" marR="20023" defTabSz="554492">
              <a:lnSpc>
                <a:spcPct val="105000"/>
              </a:lnSpc>
              <a:spcBef>
                <a:spcPts val="600"/>
              </a:spcBef>
              <a:spcAft>
                <a:spcPts val="600"/>
              </a:spcAft>
              <a:defRPr/>
            </a:pPr>
            <a:r>
              <a:rPr lang="fr-FR" sz="1200" spc="-9" dirty="0">
                <a:solidFill>
                  <a:srgbClr val="2B093D"/>
                </a:solidFill>
                <a:latin typeface="Ubuntu Light" panose="020B0604030602030204" pitchFamily="34" charset="0"/>
                <a:cs typeface="Ubuntu Light"/>
              </a:rPr>
              <a:t>En intégrant la notion de "net zéro" dans nos activités et dans le travail que nous effectuons avec nos clients, nous assurons un avenir durable à notre planète.</a:t>
            </a:r>
          </a:p>
        </p:txBody>
      </p:sp>
      <p:sp>
        <p:nvSpPr>
          <p:cNvPr id="51" name="object 14">
            <a:extLst>
              <a:ext uri="{FF2B5EF4-FFF2-40B4-BE49-F238E27FC236}">
                <a16:creationId xmlns:a16="http://schemas.microsoft.com/office/drawing/2014/main" id="{F8F0988C-C333-3E4F-AFB1-E0F2960FEEEC}"/>
              </a:ext>
            </a:extLst>
          </p:cNvPr>
          <p:cNvSpPr txBox="1"/>
          <p:nvPr/>
        </p:nvSpPr>
        <p:spPr>
          <a:xfrm>
            <a:off x="3359696" y="4331405"/>
            <a:ext cx="2645817" cy="1324671"/>
          </a:xfrm>
          <a:prstGeom prst="rect">
            <a:avLst/>
          </a:prstGeom>
        </p:spPr>
        <p:txBody>
          <a:bodyPr vert="horz" wrap="square" lIns="0" tIns="7316" rIns="0" bIns="0" rtlCol="0">
            <a:spAutoFit/>
          </a:bodyPr>
          <a:lstStyle/>
          <a:p>
            <a:pPr marL="7701" marR="3081" defTabSz="554492">
              <a:lnSpc>
                <a:spcPct val="105000"/>
              </a:lnSpc>
              <a:spcBef>
                <a:spcPts val="600"/>
              </a:spcBef>
              <a:spcAft>
                <a:spcPts val="600"/>
              </a:spcAft>
              <a:defRPr/>
            </a:pPr>
            <a:r>
              <a:rPr lang="fr-FR" sz="1200" spc="-12" dirty="0">
                <a:solidFill>
                  <a:srgbClr val="272836"/>
                </a:solidFill>
                <a:latin typeface="+mj-lt"/>
                <a:cs typeface="Ubuntu Light"/>
              </a:rPr>
              <a:t>Inclusion numérique</a:t>
            </a:r>
          </a:p>
          <a:p>
            <a:pPr marL="7701" marR="3081" defTabSz="554492">
              <a:lnSpc>
                <a:spcPct val="105000"/>
              </a:lnSpc>
              <a:spcBef>
                <a:spcPts val="600"/>
              </a:spcBef>
              <a:spcAft>
                <a:spcPts val="600"/>
              </a:spcAft>
              <a:defRPr/>
            </a:pPr>
            <a:r>
              <a:rPr lang="fr-FR" sz="1200" spc="-12" dirty="0">
                <a:solidFill>
                  <a:srgbClr val="272836"/>
                </a:solidFill>
                <a:latin typeface="Ubuntu Light" panose="020B0604030602030204" pitchFamily="34" charset="0"/>
                <a:cs typeface="Ubuntu Light"/>
              </a:rPr>
              <a:t>En mettant à profit les compétences et les passions de nos collaborateurs, nous réduisons la fracture numérique pour un avenir où la technologie est une opportunité pour tous.</a:t>
            </a:r>
          </a:p>
        </p:txBody>
      </p:sp>
      <p:sp>
        <p:nvSpPr>
          <p:cNvPr id="52" name="object 18">
            <a:extLst>
              <a:ext uri="{FF2B5EF4-FFF2-40B4-BE49-F238E27FC236}">
                <a16:creationId xmlns:a16="http://schemas.microsoft.com/office/drawing/2014/main" id="{048EC6E4-F501-BE48-88AC-D7D64AB68C30}"/>
              </a:ext>
            </a:extLst>
          </p:cNvPr>
          <p:cNvSpPr txBox="1"/>
          <p:nvPr/>
        </p:nvSpPr>
        <p:spPr>
          <a:xfrm>
            <a:off x="6528049" y="4308812"/>
            <a:ext cx="2708486" cy="1712470"/>
          </a:xfrm>
          <a:prstGeom prst="rect">
            <a:avLst/>
          </a:prstGeom>
        </p:spPr>
        <p:txBody>
          <a:bodyPr vert="horz" wrap="square" lIns="0" tIns="7316" rIns="0" bIns="0" rtlCol="0">
            <a:spAutoFit/>
          </a:bodyPr>
          <a:lstStyle/>
          <a:p>
            <a:pPr marL="7701" marR="3081" defTabSz="554492">
              <a:lnSpc>
                <a:spcPct val="105000"/>
              </a:lnSpc>
              <a:spcBef>
                <a:spcPts val="600"/>
              </a:spcBef>
              <a:spcAft>
                <a:spcPts val="600"/>
              </a:spcAft>
              <a:defRPr/>
            </a:pPr>
            <a:r>
              <a:rPr lang="fr-FR" sz="1200" spc="-3" dirty="0">
                <a:solidFill>
                  <a:srgbClr val="272836"/>
                </a:solidFill>
                <a:latin typeface="+mj-lt"/>
                <a:cs typeface="Ubuntu Light"/>
              </a:rPr>
              <a:t>Diversité et inclusion</a:t>
            </a:r>
          </a:p>
          <a:p>
            <a:pPr marL="7701" marR="3081" defTabSz="554492">
              <a:lnSpc>
                <a:spcPct val="105000"/>
              </a:lnSpc>
              <a:spcBef>
                <a:spcPts val="600"/>
              </a:spcBef>
              <a:spcAft>
                <a:spcPts val="600"/>
              </a:spcAft>
              <a:defRPr/>
            </a:pPr>
            <a:r>
              <a:rPr lang="fr-FR" sz="1200" spc="-3" dirty="0">
                <a:solidFill>
                  <a:srgbClr val="272836"/>
                </a:solidFill>
                <a:latin typeface="Ubuntu Light" panose="020B0604030602030204" pitchFamily="34" charset="0"/>
                <a:cs typeface="Ubuntu Light"/>
              </a:rPr>
              <a:t>En créant une culture dynamique et inclusive où les talents représentant la société dans toute sa richesse et sa diversité peuvent mener des carrières significatives, nous construisons un avenir où tous les talents peuvent s'épanouir.</a:t>
            </a:r>
          </a:p>
        </p:txBody>
      </p:sp>
      <p:sp>
        <p:nvSpPr>
          <p:cNvPr id="24" name="object 24"/>
          <p:cNvSpPr txBox="1"/>
          <p:nvPr/>
        </p:nvSpPr>
        <p:spPr>
          <a:xfrm>
            <a:off x="404813" y="6206065"/>
            <a:ext cx="8842969" cy="484121"/>
          </a:xfrm>
          <a:prstGeom prst="rect">
            <a:avLst/>
          </a:prstGeom>
        </p:spPr>
        <p:txBody>
          <a:bodyPr vert="horz" wrap="square" lIns="0" tIns="7316" rIns="0" bIns="0" rtlCol="0">
            <a:spAutoFit/>
          </a:bodyPr>
          <a:lstStyle/>
          <a:p>
            <a:pPr marL="7701" marR="3081">
              <a:lnSpc>
                <a:spcPct val="101000"/>
              </a:lnSpc>
              <a:spcBef>
                <a:spcPts val="58"/>
              </a:spcBef>
            </a:pPr>
            <a:r>
              <a:rPr lang="fr-FR" sz="1600" spc="-9" dirty="0">
                <a:solidFill>
                  <a:srgbClr val="016EAA"/>
                </a:solidFill>
                <a:latin typeface="+mj-lt"/>
                <a:cs typeface="Ubuntu Light"/>
              </a:rPr>
              <a:t>Grâce à notre Social Response Unit lancée en 2020, nous adoptons une approche agile pour répondre aux problèmes les plus urgents qui surviennent dans le monde.</a:t>
            </a:r>
          </a:p>
        </p:txBody>
      </p:sp>
      <p:sp>
        <p:nvSpPr>
          <p:cNvPr id="42" name="Rectangle 41">
            <a:extLst>
              <a:ext uri="{FF2B5EF4-FFF2-40B4-BE49-F238E27FC236}">
                <a16:creationId xmlns:a16="http://schemas.microsoft.com/office/drawing/2014/main" id="{5DAFF8D2-A044-42A6-B803-BDEE68A7F177}"/>
              </a:ext>
            </a:extLst>
          </p:cNvPr>
          <p:cNvSpPr/>
          <p:nvPr/>
        </p:nvSpPr>
        <p:spPr>
          <a:xfrm>
            <a:off x="9715118" y="795378"/>
            <a:ext cx="764055" cy="461665"/>
          </a:xfrm>
          <a:prstGeom prst="rect">
            <a:avLst/>
          </a:prstGeom>
        </p:spPr>
        <p:txBody>
          <a:bodyPr wrap="none">
            <a:spAutoFit/>
          </a:bodyPr>
          <a:lstStyle/>
          <a:p>
            <a:pPr marL="7701" defTabSz="554492">
              <a:spcBef>
                <a:spcPts val="667"/>
              </a:spcBef>
              <a:defRPr/>
            </a:pPr>
            <a:r>
              <a:rPr lang="en-GB" sz="2400" spc="-139" dirty="0">
                <a:solidFill>
                  <a:schemeClr val="accent2"/>
                </a:solidFill>
                <a:latin typeface="+mj-lt"/>
                <a:cs typeface="Ubuntu Light"/>
              </a:rPr>
              <a:t>30%</a:t>
            </a:r>
          </a:p>
        </p:txBody>
      </p:sp>
      <p:sp>
        <p:nvSpPr>
          <p:cNvPr id="41" name="object 22">
            <a:extLst>
              <a:ext uri="{FF2B5EF4-FFF2-40B4-BE49-F238E27FC236}">
                <a16:creationId xmlns:a16="http://schemas.microsoft.com/office/drawing/2014/main" id="{8A1C5B6E-8A98-401C-9A38-6EDC7217683F}"/>
              </a:ext>
            </a:extLst>
          </p:cNvPr>
          <p:cNvSpPr txBox="1"/>
          <p:nvPr/>
        </p:nvSpPr>
        <p:spPr>
          <a:xfrm>
            <a:off x="9851590" y="1167717"/>
            <a:ext cx="1760448" cy="823179"/>
          </a:xfrm>
          <a:prstGeom prst="rect">
            <a:avLst/>
          </a:prstGeom>
        </p:spPr>
        <p:txBody>
          <a:bodyPr vert="horz" wrap="square" lIns="0" tIns="84714" rIns="0" bIns="0" rtlCol="0">
            <a:spAutoFit/>
          </a:bodyPr>
          <a:lstStyle/>
          <a:p>
            <a:pPr marL="7701" marR="78552">
              <a:lnSpc>
                <a:spcPct val="101800"/>
              </a:lnSpc>
              <a:spcBef>
                <a:spcPts val="154"/>
              </a:spcBef>
            </a:pPr>
            <a:r>
              <a:rPr lang="en-GB" sz="1200" spc="3" dirty="0">
                <a:solidFill>
                  <a:schemeClr val="bg1"/>
                </a:solidFill>
                <a:latin typeface="Ubuntu Light"/>
                <a:cs typeface="Ubuntu Light"/>
              </a:rPr>
              <a:t>de réduction de l’empreinte carbone par employé entre 2016 et 2020</a:t>
            </a:r>
          </a:p>
        </p:txBody>
      </p:sp>
      <p:sp>
        <p:nvSpPr>
          <p:cNvPr id="39" name="Rectangle 38">
            <a:extLst>
              <a:ext uri="{FF2B5EF4-FFF2-40B4-BE49-F238E27FC236}">
                <a16:creationId xmlns:a16="http://schemas.microsoft.com/office/drawing/2014/main" id="{88B193E9-B72A-4FAC-896D-7437483692A0}"/>
              </a:ext>
            </a:extLst>
          </p:cNvPr>
          <p:cNvSpPr/>
          <p:nvPr/>
        </p:nvSpPr>
        <p:spPr>
          <a:xfrm>
            <a:off x="9715118" y="2049120"/>
            <a:ext cx="1482265" cy="461665"/>
          </a:xfrm>
          <a:prstGeom prst="rect">
            <a:avLst/>
          </a:prstGeom>
        </p:spPr>
        <p:txBody>
          <a:bodyPr wrap="none">
            <a:spAutoFit/>
          </a:bodyPr>
          <a:lstStyle/>
          <a:p>
            <a:pPr marL="7701" defTabSz="554492">
              <a:spcBef>
                <a:spcPts val="667"/>
              </a:spcBef>
              <a:defRPr/>
            </a:pPr>
            <a:r>
              <a:rPr lang="en-GB" sz="2400" spc="-139" dirty="0">
                <a:solidFill>
                  <a:schemeClr val="accent2"/>
                </a:solidFill>
                <a:latin typeface="+mj-lt"/>
                <a:cs typeface="Ubuntu Light"/>
              </a:rPr>
              <a:t>1,9 million</a:t>
            </a:r>
          </a:p>
        </p:txBody>
      </p:sp>
      <p:sp>
        <p:nvSpPr>
          <p:cNvPr id="38" name="object 22">
            <a:extLst>
              <a:ext uri="{FF2B5EF4-FFF2-40B4-BE49-F238E27FC236}">
                <a16:creationId xmlns:a16="http://schemas.microsoft.com/office/drawing/2014/main" id="{18E0B5AD-5362-4E86-BAC8-2A67158921AB}"/>
              </a:ext>
            </a:extLst>
          </p:cNvPr>
          <p:cNvSpPr txBox="1"/>
          <p:nvPr/>
        </p:nvSpPr>
        <p:spPr>
          <a:xfrm>
            <a:off x="9851590" y="2421459"/>
            <a:ext cx="2025770" cy="634794"/>
          </a:xfrm>
          <a:prstGeom prst="rect">
            <a:avLst/>
          </a:prstGeom>
        </p:spPr>
        <p:txBody>
          <a:bodyPr vert="horz" wrap="square" lIns="0" tIns="84714" rIns="0" bIns="0" rtlCol="0">
            <a:spAutoFit/>
          </a:bodyPr>
          <a:lstStyle/>
          <a:p>
            <a:pPr marL="7701" marR="78552">
              <a:lnSpc>
                <a:spcPct val="101800"/>
              </a:lnSpc>
              <a:spcBef>
                <a:spcPts val="154"/>
              </a:spcBef>
            </a:pPr>
            <a:r>
              <a:rPr lang="fr-FR" sz="1200" spc="3" dirty="0">
                <a:solidFill>
                  <a:schemeClr val="bg1"/>
                </a:solidFill>
                <a:latin typeface="Ubuntu Light"/>
                <a:cs typeface="Ubuntu Light"/>
              </a:rPr>
              <a:t>de bénéficiaires de nos projets d’inclusion numérique depuis 2018</a:t>
            </a:r>
            <a:endParaRPr lang="en-GB" sz="1200" spc="3" dirty="0">
              <a:solidFill>
                <a:schemeClr val="bg1"/>
              </a:solidFill>
              <a:latin typeface="Ubuntu Light"/>
              <a:cs typeface="Ubuntu Light"/>
            </a:endParaRPr>
          </a:p>
        </p:txBody>
      </p:sp>
      <p:sp>
        <p:nvSpPr>
          <p:cNvPr id="8" name="Rectangle 7">
            <a:extLst>
              <a:ext uri="{FF2B5EF4-FFF2-40B4-BE49-F238E27FC236}">
                <a16:creationId xmlns:a16="http://schemas.microsoft.com/office/drawing/2014/main" id="{ED67AEBD-8700-434D-8D93-F80AF0A7D053}"/>
              </a:ext>
            </a:extLst>
          </p:cNvPr>
          <p:cNvSpPr/>
          <p:nvPr/>
        </p:nvSpPr>
        <p:spPr>
          <a:xfrm>
            <a:off x="9715118" y="3171827"/>
            <a:ext cx="1141787" cy="461665"/>
          </a:xfrm>
          <a:prstGeom prst="rect">
            <a:avLst/>
          </a:prstGeom>
        </p:spPr>
        <p:txBody>
          <a:bodyPr wrap="none">
            <a:spAutoFit/>
          </a:bodyPr>
          <a:lstStyle/>
          <a:p>
            <a:pPr marL="7701" defTabSz="554492">
              <a:spcBef>
                <a:spcPts val="667"/>
              </a:spcBef>
              <a:defRPr/>
            </a:pPr>
            <a:r>
              <a:rPr lang="en-GB" sz="2400" spc="-139" dirty="0">
                <a:solidFill>
                  <a:schemeClr val="accent2"/>
                </a:solidFill>
                <a:latin typeface="+mj-lt"/>
                <a:cs typeface="Ubuntu Light"/>
              </a:rPr>
              <a:t>+16,2%</a:t>
            </a:r>
          </a:p>
        </p:txBody>
      </p:sp>
      <p:sp>
        <p:nvSpPr>
          <p:cNvPr id="9" name="object 22">
            <a:extLst>
              <a:ext uri="{FF2B5EF4-FFF2-40B4-BE49-F238E27FC236}">
                <a16:creationId xmlns:a16="http://schemas.microsoft.com/office/drawing/2014/main" id="{6B59C31B-43ED-3F84-5570-B234C2BCDBB7}"/>
              </a:ext>
            </a:extLst>
          </p:cNvPr>
          <p:cNvSpPr txBox="1"/>
          <p:nvPr/>
        </p:nvSpPr>
        <p:spPr>
          <a:xfrm>
            <a:off x="9851590" y="3544166"/>
            <a:ext cx="2025770" cy="1011564"/>
          </a:xfrm>
          <a:prstGeom prst="rect">
            <a:avLst/>
          </a:prstGeom>
        </p:spPr>
        <p:txBody>
          <a:bodyPr vert="horz" wrap="square" lIns="0" tIns="84714" rIns="0" bIns="0" rtlCol="0">
            <a:spAutoFit/>
          </a:bodyPr>
          <a:lstStyle/>
          <a:p>
            <a:pPr marL="7701" marR="78552">
              <a:lnSpc>
                <a:spcPct val="101800"/>
              </a:lnSpc>
              <a:spcBef>
                <a:spcPts val="154"/>
              </a:spcBef>
            </a:pPr>
            <a:r>
              <a:rPr lang="fr-FR" sz="1200" spc="3" dirty="0">
                <a:solidFill>
                  <a:schemeClr val="bg1"/>
                </a:solidFill>
                <a:latin typeface="Ubuntu Light"/>
                <a:cs typeface="Ubuntu Light"/>
              </a:rPr>
              <a:t>C’est la progression du nombre de personnes reconnues officiellement</a:t>
            </a:r>
            <a:br>
              <a:rPr lang="fr-FR" sz="1200" spc="3" dirty="0">
                <a:solidFill>
                  <a:schemeClr val="bg1"/>
                </a:solidFill>
                <a:latin typeface="Ubuntu Light"/>
                <a:cs typeface="Ubuntu Light"/>
              </a:rPr>
            </a:br>
            <a:r>
              <a:rPr lang="fr-FR" sz="1200" spc="3" dirty="0">
                <a:solidFill>
                  <a:schemeClr val="bg1"/>
                </a:solidFill>
                <a:latin typeface="Ubuntu Light"/>
                <a:cs typeface="Ubuntu Light"/>
              </a:rPr>
              <a:t>en situation de handicap</a:t>
            </a:r>
            <a:br>
              <a:rPr lang="fr-FR" sz="1200" spc="3" dirty="0">
                <a:solidFill>
                  <a:schemeClr val="bg1"/>
                </a:solidFill>
                <a:latin typeface="Ubuntu Light"/>
                <a:cs typeface="Ubuntu Light"/>
              </a:rPr>
            </a:br>
            <a:r>
              <a:rPr lang="fr-FR" sz="1200" spc="3" dirty="0">
                <a:solidFill>
                  <a:schemeClr val="bg1"/>
                </a:solidFill>
                <a:latin typeface="Ubuntu Light"/>
                <a:cs typeface="Ubuntu Light"/>
              </a:rPr>
              <a:t>(vs 2021)</a:t>
            </a:r>
            <a:endParaRPr lang="en-GB" sz="1200" spc="3" dirty="0">
              <a:solidFill>
                <a:schemeClr val="bg1"/>
              </a:solidFill>
              <a:latin typeface="Ubuntu Light"/>
              <a:cs typeface="Ubuntu Light"/>
            </a:endParaRPr>
          </a:p>
        </p:txBody>
      </p:sp>
      <p:sp>
        <p:nvSpPr>
          <p:cNvPr id="35" name="Rectangle 34">
            <a:extLst>
              <a:ext uri="{FF2B5EF4-FFF2-40B4-BE49-F238E27FC236}">
                <a16:creationId xmlns:a16="http://schemas.microsoft.com/office/drawing/2014/main" id="{02C86AC6-1D3A-1C4C-8E1E-7C47DEF9472F}"/>
              </a:ext>
            </a:extLst>
          </p:cNvPr>
          <p:cNvSpPr/>
          <p:nvPr/>
        </p:nvSpPr>
        <p:spPr>
          <a:xfrm>
            <a:off x="9715118" y="4547720"/>
            <a:ext cx="984885" cy="461665"/>
          </a:xfrm>
          <a:prstGeom prst="rect">
            <a:avLst/>
          </a:prstGeom>
        </p:spPr>
        <p:txBody>
          <a:bodyPr wrap="none">
            <a:spAutoFit/>
          </a:bodyPr>
          <a:lstStyle/>
          <a:p>
            <a:pPr marL="7701" defTabSz="554492">
              <a:spcBef>
                <a:spcPts val="667"/>
              </a:spcBef>
              <a:defRPr/>
            </a:pPr>
            <a:r>
              <a:rPr lang="en-GB" sz="2400" spc="-139" dirty="0">
                <a:solidFill>
                  <a:schemeClr val="accent2"/>
                </a:solidFill>
                <a:latin typeface="+mj-lt"/>
                <a:cs typeface="Ubuntu Light"/>
              </a:rPr>
              <a:t>37,8%</a:t>
            </a:r>
          </a:p>
        </p:txBody>
      </p:sp>
      <p:sp>
        <p:nvSpPr>
          <p:cNvPr id="34" name="object 22">
            <a:extLst>
              <a:ext uri="{FF2B5EF4-FFF2-40B4-BE49-F238E27FC236}">
                <a16:creationId xmlns:a16="http://schemas.microsoft.com/office/drawing/2014/main" id="{CC3283E8-F5A9-9C4E-9F65-6D75041AC7BF}"/>
              </a:ext>
            </a:extLst>
          </p:cNvPr>
          <p:cNvSpPr txBox="1"/>
          <p:nvPr/>
        </p:nvSpPr>
        <p:spPr>
          <a:xfrm>
            <a:off x="9852559" y="4930863"/>
            <a:ext cx="2217521" cy="1576719"/>
          </a:xfrm>
          <a:prstGeom prst="rect">
            <a:avLst/>
          </a:prstGeom>
        </p:spPr>
        <p:txBody>
          <a:bodyPr vert="horz" wrap="square" lIns="0" tIns="84714" rIns="0" bIns="0" rtlCol="0">
            <a:spAutoFit/>
          </a:bodyPr>
          <a:lstStyle/>
          <a:p>
            <a:pPr marL="7701" marR="3081" defTabSz="554492">
              <a:lnSpc>
                <a:spcPct val="101800"/>
              </a:lnSpc>
              <a:defRPr/>
            </a:pPr>
            <a:r>
              <a:rPr lang="fr-FR" sz="1200" spc="3" dirty="0">
                <a:solidFill>
                  <a:schemeClr val="bg1"/>
                </a:solidFill>
                <a:latin typeface="Ubuntu Light"/>
              </a:rPr>
              <a:t>Capgemini s’engage en faveur de la diversité de genre. En 2022, nous comptions 37,8 % de femmes dans notre effectif total, soit une augmentation de plus de 4 % au cours des deux dernières années, une des  plus rapides progressions du secteur</a:t>
            </a:r>
            <a:endParaRPr lang="en-GB" sz="1200" spc="3" dirty="0">
              <a:solidFill>
                <a:schemeClr val="bg1"/>
              </a:solidFill>
              <a:latin typeface="Ubuntu Light"/>
            </a:endParaRPr>
          </a:p>
        </p:txBody>
      </p:sp>
      <p:grpSp>
        <p:nvGrpSpPr>
          <p:cNvPr id="17" name="object 17">
            <a:extLst>
              <a:ext uri="{C183D7F6-B498-43B3-948B-1728B52AA6E4}">
                <adec:decorative xmlns:adec="http://schemas.microsoft.com/office/drawing/2017/decorative" val="1"/>
              </a:ext>
            </a:extLst>
          </p:cNvPr>
          <p:cNvGrpSpPr/>
          <p:nvPr/>
        </p:nvGrpSpPr>
        <p:grpSpPr>
          <a:xfrm>
            <a:off x="11548284" y="212720"/>
            <a:ext cx="418565" cy="386990"/>
            <a:chOff x="19043270" y="350791"/>
            <a:chExt cx="690245" cy="638175"/>
          </a:xfrm>
        </p:grpSpPr>
        <p:sp>
          <p:nvSpPr>
            <p:cNvPr id="18" name="object 18"/>
            <p:cNvSpPr/>
            <p:nvPr/>
          </p:nvSpPr>
          <p:spPr>
            <a:xfrm>
              <a:off x="19278989" y="618430"/>
              <a:ext cx="454659" cy="370205"/>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19" name="object 19"/>
            <p:cNvSpPr/>
            <p:nvPr/>
          </p:nvSpPr>
          <p:spPr>
            <a:xfrm>
              <a:off x="19043270" y="350791"/>
              <a:ext cx="690245" cy="581660"/>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endParaRPr sz="1092" dirty="0"/>
            </a:p>
          </p:txBody>
        </p:sp>
      </p:grpSp>
    </p:spTree>
    <p:extLst>
      <p:ext uri="{BB962C8B-B14F-4D97-AF65-F5344CB8AC3E}">
        <p14:creationId xmlns:p14="http://schemas.microsoft.com/office/powerpoint/2010/main" val="259907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55787A5-820C-CF43-B22B-2A465AFCEF70}"/>
              </a:ext>
              <a:ext uri="{C183D7F6-B498-43B3-948B-1728B52AA6E4}">
                <adec:decorative xmlns:adec="http://schemas.microsoft.com/office/drawing/2017/decorative" val="1"/>
              </a:ext>
            </a:extLst>
          </p:cNvPr>
          <p:cNvSpPr/>
          <p:nvPr/>
        </p:nvSpPr>
        <p:spPr>
          <a:xfrm>
            <a:off x="346999" y="4970155"/>
            <a:ext cx="3265200" cy="15682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Ubuntu"/>
              <a:ea typeface="+mn-ea"/>
              <a:cs typeface="+mn-cs"/>
            </a:endParaRPr>
          </a:p>
        </p:txBody>
      </p:sp>
      <p:sp>
        <p:nvSpPr>
          <p:cNvPr id="4" name="object 6">
            <a:extLst>
              <a:ext uri="{FF2B5EF4-FFF2-40B4-BE49-F238E27FC236}">
                <a16:creationId xmlns:a16="http://schemas.microsoft.com/office/drawing/2014/main" id="{94D972DE-B062-E656-30E6-3EEBDEE8E77C}"/>
              </a:ext>
            </a:extLst>
          </p:cNvPr>
          <p:cNvSpPr txBox="1">
            <a:spLocks noGrp="1"/>
          </p:cNvSpPr>
          <p:nvPr>
            <p:ph type="title" idx="4294967295"/>
          </p:nvPr>
        </p:nvSpPr>
        <p:spPr>
          <a:xfrm>
            <a:off x="112714" y="649630"/>
            <a:ext cx="7192813" cy="134009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b="0" i="0" u="none" strike="noStrike" kern="1200" cap="all" spc="0" normalizeH="0" baseline="0" noProof="0" dirty="0">
                <a:ln>
                  <a:noFill/>
                </a:ln>
                <a:solidFill>
                  <a:schemeClr val="accent1"/>
                </a:solidFill>
                <a:effectLst/>
                <a:uLnTx/>
                <a:uFillTx/>
                <a:latin typeface="+mj-lt"/>
                <a:ea typeface="+mn-ea"/>
                <a:cs typeface="+mn-cs"/>
              </a:rPr>
              <a:t>…avec un fort </a:t>
            </a:r>
            <a:r>
              <a:rPr kumimoji="0" lang="en-GB" sz="3600" b="0" i="0" u="none" strike="noStrike" kern="1200" cap="all" spc="0" normalizeH="0" baseline="0" noProof="0" dirty="0" err="1">
                <a:ln>
                  <a:noFill/>
                </a:ln>
                <a:solidFill>
                  <a:schemeClr val="accent1"/>
                </a:solidFill>
                <a:effectLst/>
                <a:uLnTx/>
                <a:uFillTx/>
                <a:latin typeface="+mj-lt"/>
                <a:ea typeface="+mn-ea"/>
                <a:cs typeface="+mn-cs"/>
              </a:rPr>
              <a:t>niveau</a:t>
            </a:r>
            <a:r>
              <a:rPr kumimoji="0" lang="en-GB" sz="3600" b="0" i="0" u="none" strike="noStrike" kern="1200" cap="all" spc="0" normalizeH="0" baseline="0" noProof="0" dirty="0">
                <a:ln>
                  <a:noFill/>
                </a:ln>
                <a:solidFill>
                  <a:schemeClr val="accent1"/>
                </a:solidFill>
                <a:effectLst/>
                <a:uLnTx/>
                <a:uFillTx/>
                <a:latin typeface="+mj-lt"/>
                <a:ea typeface="+mn-ea"/>
                <a:cs typeface="+mn-cs"/>
              </a:rPr>
              <a:t> </a:t>
            </a:r>
            <a:r>
              <a:rPr kumimoji="0" lang="en-GB" sz="3600" b="0" i="0" u="none" strike="noStrike" kern="1200" cap="all" spc="0" normalizeH="0" baseline="0" noProof="0" dirty="0" err="1">
                <a:ln>
                  <a:noFill/>
                </a:ln>
                <a:solidFill>
                  <a:schemeClr val="accent1"/>
                </a:solidFill>
                <a:effectLst/>
                <a:uLnTx/>
                <a:uFillTx/>
                <a:latin typeface="+mj-lt"/>
                <a:ea typeface="+mn-ea"/>
                <a:cs typeface="+mn-cs"/>
              </a:rPr>
              <a:t>d’exigence</a:t>
            </a:r>
            <a:r>
              <a:rPr kumimoji="0" lang="en-GB" sz="3600" b="0" i="0" u="none" strike="noStrike" kern="1200" cap="all" spc="0" normalizeH="0" baseline="0" noProof="0" dirty="0">
                <a:ln>
                  <a:noFill/>
                </a:ln>
                <a:solidFill>
                  <a:schemeClr val="accent1"/>
                </a:solidFill>
                <a:effectLst/>
                <a:uLnTx/>
                <a:uFillTx/>
                <a:latin typeface="+mj-lt"/>
                <a:ea typeface="+mn-ea"/>
                <a:cs typeface="+mn-cs"/>
              </a:rPr>
              <a:t> dans nos actions et nos engagements</a:t>
            </a:r>
          </a:p>
        </p:txBody>
      </p:sp>
      <p:pic>
        <p:nvPicPr>
          <p:cNvPr id="3" name="Picture 2">
            <a:extLst>
              <a:ext uri="{FF2B5EF4-FFF2-40B4-BE49-F238E27FC236}">
                <a16:creationId xmlns:a16="http://schemas.microsoft.com/office/drawing/2014/main" id="{5B3F21F3-C58E-1209-66A1-0F1A271E159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049" y="3023517"/>
            <a:ext cx="3234803" cy="1794238"/>
          </a:xfrm>
          <a:prstGeom prst="rect">
            <a:avLst/>
          </a:prstGeom>
        </p:spPr>
      </p:pic>
      <p:sp>
        <p:nvSpPr>
          <p:cNvPr id="2" name="TextBox 1">
            <a:extLst>
              <a:ext uri="{FF2B5EF4-FFF2-40B4-BE49-F238E27FC236}">
                <a16:creationId xmlns:a16="http://schemas.microsoft.com/office/drawing/2014/main" id="{40FD1065-F264-8A04-7948-DE057E2B6A9C}"/>
              </a:ext>
            </a:extLst>
          </p:cNvPr>
          <p:cNvSpPr txBox="1"/>
          <p:nvPr/>
        </p:nvSpPr>
        <p:spPr>
          <a:xfrm>
            <a:off x="378351" y="5010702"/>
            <a:ext cx="3199201" cy="1259832"/>
          </a:xfrm>
          <a:prstGeom prst="rect">
            <a:avLst/>
          </a:prstGeom>
          <a:noFill/>
        </p:spPr>
        <p:txBody>
          <a:bodyPr wrap="square">
            <a:spAutoFit/>
          </a:bodyPr>
          <a:lstStyle/>
          <a:p>
            <a:pPr>
              <a:lnSpc>
                <a:spcPct val="107000"/>
              </a:lnSpc>
              <a:spcAft>
                <a:spcPts val="800"/>
              </a:spcAft>
            </a:pPr>
            <a:r>
              <a:rPr lang="fr-FR" sz="1200" dirty="0">
                <a:effectLst/>
                <a:latin typeface="Ubuntu Light" panose="020B0304030602030204" pitchFamily="34" charset="0"/>
                <a:ea typeface="Calibri" panose="020F0502020204030204" pitchFamily="34" charset="0"/>
                <a:cs typeface="Ubuntu-Light"/>
              </a:rPr>
              <a:t>En 2022, nous avons lancé une campagne de sensibilisation "</a:t>
            </a:r>
            <a:r>
              <a:rPr lang="fr-FR" sz="1200" dirty="0" err="1">
                <a:effectLst/>
                <a:latin typeface="Ubuntu Light" panose="020B0304030602030204" pitchFamily="34" charset="0"/>
                <a:ea typeface="Calibri" panose="020F0502020204030204" pitchFamily="34" charset="0"/>
                <a:cs typeface="Ubuntu-Light"/>
              </a:rPr>
              <a:t>Skill</a:t>
            </a:r>
            <a:r>
              <a:rPr lang="fr-FR" sz="1200" dirty="0">
                <a:effectLst/>
                <a:latin typeface="Ubuntu Light" panose="020B0304030602030204" pitchFamily="34" charset="0"/>
                <a:ea typeface="Calibri" panose="020F0502020204030204" pitchFamily="34" charset="0"/>
                <a:cs typeface="Ubuntu-Light"/>
              </a:rPr>
              <a:t> Up for a </a:t>
            </a:r>
            <a:r>
              <a:rPr lang="fr-FR" sz="1200" dirty="0" err="1">
                <a:effectLst/>
                <a:latin typeface="Ubuntu Light" panose="020B0304030602030204" pitchFamily="34" charset="0"/>
                <a:ea typeface="Calibri" panose="020F0502020204030204" pitchFamily="34" charset="0"/>
                <a:cs typeface="Ubuntu-Light"/>
              </a:rPr>
              <a:t>Sustainable</a:t>
            </a:r>
            <a:r>
              <a:rPr lang="fr-FR" sz="1200" dirty="0">
                <a:effectLst/>
                <a:latin typeface="Ubuntu Light" panose="020B0304030602030204" pitchFamily="34" charset="0"/>
                <a:ea typeface="Calibri" panose="020F0502020204030204" pitchFamily="34" charset="0"/>
                <a:cs typeface="Ubuntu-Light"/>
              </a:rPr>
              <a:t> Future" avec un campus virtuel sur le thème du développement durable. En six mois, plus de 50% de nos collaborateurs ont suivi le module de formation.</a:t>
            </a:r>
            <a:endParaRPr lang="en-GB" sz="1200" dirty="0">
              <a:effectLst/>
              <a:latin typeface="Ubuntu Light" panose="020B0304030602030204" pitchFamily="34" charset="0"/>
              <a:ea typeface="Calibri" panose="020F0502020204030204" pitchFamily="34" charset="0"/>
              <a:cs typeface="Mangal" panose="02040503050203030202" pitchFamily="18" charset="0"/>
            </a:endParaRPr>
          </a:p>
        </p:txBody>
      </p:sp>
      <p:sp>
        <p:nvSpPr>
          <p:cNvPr id="47" name="object 2">
            <a:extLst>
              <a:ext uri="{FF2B5EF4-FFF2-40B4-BE49-F238E27FC236}">
                <a16:creationId xmlns:a16="http://schemas.microsoft.com/office/drawing/2014/main" id="{DA40D0D3-FE78-A441-9E04-9DCE4E75D392}"/>
              </a:ext>
              <a:ext uri="{C183D7F6-B498-43B3-948B-1728B52AA6E4}">
                <adec:decorative xmlns:adec="http://schemas.microsoft.com/office/drawing/2017/decorative" val="1"/>
              </a:ext>
            </a:extLst>
          </p:cNvPr>
          <p:cNvSpPr/>
          <p:nvPr/>
        </p:nvSpPr>
        <p:spPr>
          <a:xfrm flipV="1">
            <a:off x="3782345" y="2175163"/>
            <a:ext cx="3304301" cy="1423169"/>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rgbClr val="2B093D"/>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object 26">
            <a:extLst>
              <a:ext uri="{FF2B5EF4-FFF2-40B4-BE49-F238E27FC236}">
                <a16:creationId xmlns:a16="http://schemas.microsoft.com/office/drawing/2014/main" id="{4B9984CA-4204-3F49-AD50-B732A616213E}"/>
              </a:ext>
            </a:extLst>
          </p:cNvPr>
          <p:cNvSpPr txBox="1"/>
          <p:nvPr/>
        </p:nvSpPr>
        <p:spPr>
          <a:xfrm>
            <a:off x="3970764" y="2213618"/>
            <a:ext cx="3111292" cy="1347370"/>
          </a:xfrm>
          <a:prstGeom prst="rect">
            <a:avLst/>
          </a:prstGeom>
        </p:spPr>
        <p:txBody>
          <a:bodyPr vert="horz" wrap="square" lIns="0" tIns="7316" rIns="0" bIns="0" rtlCol="0">
            <a:spAutoFit/>
          </a:bodyPr>
          <a:lstStyle/>
          <a:p>
            <a:pPr marL="7701" marR="3081" lvl="0" indent="0" algn="l" defTabSz="554492" rtl="0" eaLnBrk="1" fontAlgn="auto" latinLnBrk="0" hangingPunct="1">
              <a:lnSpc>
                <a:spcPct val="105000"/>
              </a:lnSpc>
              <a:spcBef>
                <a:spcPts val="600"/>
              </a:spcBef>
              <a:spcAft>
                <a:spcPts val="600"/>
              </a:spcAft>
              <a:buClrTx/>
              <a:buSzTx/>
              <a:buFontTx/>
              <a:buNone/>
              <a:tabLst/>
              <a:defRPr/>
            </a:pPr>
            <a:r>
              <a:rPr lang="fr-FR" sz="1200" spc="-9" dirty="0">
                <a:solidFill>
                  <a:srgbClr val="FFFFFF"/>
                </a:solidFill>
                <a:latin typeface="Ubuntu Light"/>
                <a:cs typeface="Ubuntu Light"/>
              </a:rPr>
              <a:t>44 académies digitales dans 11 pays dispensent des formations aux compétences numériques clés (DevOps, codage, Java, développement full stack, tests logiciels, Cloud services web, cybersécurité). </a:t>
            </a:r>
            <a:br>
              <a:rPr lang="fr-FR" sz="1200" spc="-9" dirty="0">
                <a:solidFill>
                  <a:srgbClr val="FFFFFF"/>
                </a:solidFill>
                <a:latin typeface="Ubuntu Light"/>
                <a:cs typeface="Ubuntu Light"/>
              </a:rPr>
            </a:br>
            <a:r>
              <a:rPr lang="fr-FR" sz="1200" spc="-9" dirty="0">
                <a:solidFill>
                  <a:srgbClr val="FFFFFF"/>
                </a:solidFill>
                <a:latin typeface="Ubuntu Light"/>
                <a:cs typeface="Ubuntu Light"/>
              </a:rPr>
              <a:t>12 700 diplômés et 2 947 recrutés au sein de Capgemini.</a:t>
            </a:r>
            <a:endParaRPr lang="en-GB" sz="1200" spc="-9" dirty="0">
              <a:solidFill>
                <a:srgbClr val="FFFFFF"/>
              </a:solidFill>
              <a:latin typeface="Ubuntu Light"/>
            </a:endParaRPr>
          </a:p>
        </p:txBody>
      </p:sp>
      <p:pic>
        <p:nvPicPr>
          <p:cNvPr id="18" name="Picture 17" descr="Inclusion circles&#10;&#10;Description automatically generated with medium confidence">
            <a:extLst>
              <a:ext uri="{FF2B5EF4-FFF2-40B4-BE49-F238E27FC236}">
                <a16:creationId xmlns:a16="http://schemas.microsoft.com/office/drawing/2014/main" id="{A6F675D0-FF76-2F28-D74A-22BDD0FBA1B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77754" y="3657659"/>
            <a:ext cx="3304302" cy="2343454"/>
          </a:xfrm>
          <a:prstGeom prst="rect">
            <a:avLst/>
          </a:prstGeom>
        </p:spPr>
      </p:pic>
      <p:sp>
        <p:nvSpPr>
          <p:cNvPr id="46" name="object 2">
            <a:extLst>
              <a:ext uri="{FF2B5EF4-FFF2-40B4-BE49-F238E27FC236}">
                <a16:creationId xmlns:a16="http://schemas.microsoft.com/office/drawing/2014/main" id="{78843A4C-5488-5E40-854F-3FAA1B2E3B89}"/>
              </a:ext>
              <a:ext uri="{C183D7F6-B498-43B3-948B-1728B52AA6E4}">
                <adec:decorative xmlns:adec="http://schemas.microsoft.com/office/drawing/2017/decorative" val="1"/>
              </a:ext>
            </a:extLst>
          </p:cNvPr>
          <p:cNvSpPr/>
          <p:nvPr/>
        </p:nvSpPr>
        <p:spPr>
          <a:xfrm>
            <a:off x="3762334" y="5387139"/>
            <a:ext cx="3321836" cy="1151226"/>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2"/>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object 26">
            <a:extLst>
              <a:ext uri="{FF2B5EF4-FFF2-40B4-BE49-F238E27FC236}">
                <a16:creationId xmlns:a16="http://schemas.microsoft.com/office/drawing/2014/main" id="{5F6FB406-58EF-FE4C-A7BB-30286DAABF06}"/>
              </a:ext>
            </a:extLst>
          </p:cNvPr>
          <p:cNvSpPr txBox="1"/>
          <p:nvPr/>
        </p:nvSpPr>
        <p:spPr>
          <a:xfrm>
            <a:off x="3783791" y="5436117"/>
            <a:ext cx="3321836" cy="1003429"/>
          </a:xfrm>
          <a:prstGeom prst="rect">
            <a:avLst/>
          </a:prstGeom>
        </p:spPr>
        <p:txBody>
          <a:bodyPr vert="horz" wrap="square" lIns="0" tIns="7316" rIns="0" bIns="0" rtlCol="0">
            <a:spAutoFit/>
          </a:bodyPr>
          <a:lstStyle/>
          <a:p>
            <a:pPr fontAlgn="base">
              <a:lnSpc>
                <a:spcPct val="110000"/>
              </a:lnSpc>
              <a:spcAft>
                <a:spcPts val="600"/>
              </a:spcAft>
            </a:pPr>
            <a:r>
              <a:rPr lang="fr-FR" sz="1200" spc="-9" dirty="0">
                <a:solidFill>
                  <a:srgbClr val="FFFFFF"/>
                </a:solidFill>
                <a:latin typeface="Ubuntu Light"/>
              </a:rPr>
              <a:t>Le concept : « Une heure, une discussion ouverte, un engagement ». Ces cercles d'inclusion, organisés à l'échelle du Groupe, permettent de partager des points de vue, de nourrir et de façonner un avenir inclusif pour tous.</a:t>
            </a:r>
            <a:endParaRPr lang="en-GB" sz="1200" spc="-9" dirty="0">
              <a:solidFill>
                <a:srgbClr val="FFFFFF"/>
              </a:solidFill>
              <a:latin typeface="Ubuntu Light"/>
            </a:endParaRPr>
          </a:p>
        </p:txBody>
      </p:sp>
      <p:sp>
        <p:nvSpPr>
          <p:cNvPr id="20" name="object 2">
            <a:extLst>
              <a:ext uri="{FF2B5EF4-FFF2-40B4-BE49-F238E27FC236}">
                <a16:creationId xmlns:a16="http://schemas.microsoft.com/office/drawing/2014/main" id="{8B81978B-F349-4C8D-BDAE-A9263BB32953}"/>
              </a:ext>
              <a:ext uri="{C183D7F6-B498-43B3-948B-1728B52AA6E4}">
                <adec:decorative xmlns:adec="http://schemas.microsoft.com/office/drawing/2017/decorative" val="1"/>
              </a:ext>
            </a:extLst>
          </p:cNvPr>
          <p:cNvSpPr/>
          <p:nvPr/>
        </p:nvSpPr>
        <p:spPr>
          <a:xfrm>
            <a:off x="7224660" y="3767667"/>
            <a:ext cx="3429000" cy="1266613"/>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4"/>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A647DC3F-11D1-4A1F-B1DA-9F8815231F6E}"/>
              </a:ext>
            </a:extLst>
          </p:cNvPr>
          <p:cNvSpPr txBox="1"/>
          <p:nvPr/>
        </p:nvSpPr>
        <p:spPr>
          <a:xfrm>
            <a:off x="7414039" y="3897173"/>
            <a:ext cx="3130570" cy="1015663"/>
          </a:xfrm>
          <a:prstGeom prst="rect">
            <a:avLst/>
          </a:prstGeom>
          <a:noFill/>
        </p:spPr>
        <p:txBody>
          <a:bodyPr wrap="square">
            <a:spAutoFit/>
          </a:bodyPr>
          <a:lstStyle/>
          <a:p>
            <a:r>
              <a:rPr lang="fr-FR" sz="1200" spc="-9" dirty="0">
                <a:solidFill>
                  <a:srgbClr val="FFFFFF"/>
                </a:solidFill>
                <a:latin typeface="Ubuntu Light"/>
              </a:rPr>
              <a:t>Exploiter la puissance de la technologie pour résoudre les défis planétaires et sociétaux prioritaires. Les trois projets gagnants portent sur la biodiversité et la préservation de la faune et de la flore.</a:t>
            </a:r>
            <a:endParaRPr lang="en-IN" sz="1200" spc="-9" dirty="0">
              <a:solidFill>
                <a:srgbClr val="FFFFFF"/>
              </a:solidFill>
              <a:latin typeface="Ubuntu Light"/>
              <a:cs typeface="Ubuntu Light"/>
            </a:endParaRPr>
          </a:p>
        </p:txBody>
      </p:sp>
      <p:sp>
        <p:nvSpPr>
          <p:cNvPr id="45" name="object 2">
            <a:extLst>
              <a:ext uri="{FF2B5EF4-FFF2-40B4-BE49-F238E27FC236}">
                <a16:creationId xmlns:a16="http://schemas.microsoft.com/office/drawing/2014/main" id="{2454D886-AC18-5141-B492-22BC4730D701}"/>
              </a:ext>
              <a:ext uri="{C183D7F6-B498-43B3-948B-1728B52AA6E4}">
                <adec:decorative xmlns:adec="http://schemas.microsoft.com/office/drawing/2017/decorative" val="1"/>
              </a:ext>
            </a:extLst>
          </p:cNvPr>
          <p:cNvSpPr/>
          <p:nvPr/>
        </p:nvSpPr>
        <p:spPr>
          <a:xfrm>
            <a:off x="7224660" y="5142655"/>
            <a:ext cx="3454065" cy="1395710"/>
          </a:xfrm>
          <a:custGeom>
            <a:avLst/>
            <a:gdLst/>
            <a:ahLst/>
            <a:cxnLst/>
            <a:rect l="l" t="t" r="r" b="b"/>
            <a:pathLst>
              <a:path w="3958590" h="5372100">
                <a:moveTo>
                  <a:pt x="3957994" y="0"/>
                </a:moveTo>
                <a:lnTo>
                  <a:pt x="0" y="0"/>
                </a:lnTo>
                <a:lnTo>
                  <a:pt x="0" y="5371564"/>
                </a:lnTo>
                <a:lnTo>
                  <a:pt x="3957994" y="5371564"/>
                </a:lnTo>
                <a:lnTo>
                  <a:pt x="3957994" y="0"/>
                </a:lnTo>
                <a:close/>
              </a:path>
            </a:pathLst>
          </a:custGeom>
          <a:solidFill>
            <a:schemeClr val="accent1"/>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bject 26">
            <a:extLst>
              <a:ext uri="{FF2B5EF4-FFF2-40B4-BE49-F238E27FC236}">
                <a16:creationId xmlns:a16="http://schemas.microsoft.com/office/drawing/2014/main" id="{0EB28440-22E8-094C-B23C-E4D1C2F4DCBB}"/>
              </a:ext>
            </a:extLst>
          </p:cNvPr>
          <p:cNvSpPr txBox="1"/>
          <p:nvPr/>
        </p:nvSpPr>
        <p:spPr>
          <a:xfrm>
            <a:off x="7508727" y="5293383"/>
            <a:ext cx="2856098" cy="959571"/>
          </a:xfrm>
          <a:prstGeom prst="rect">
            <a:avLst/>
          </a:prstGeom>
        </p:spPr>
        <p:txBody>
          <a:bodyPr vert="horz" wrap="square" lIns="0" tIns="7316" rIns="0" bIns="0" rtlCol="0">
            <a:spAutoFit/>
          </a:bodyPr>
          <a:lstStyle/>
          <a:p>
            <a:pPr marL="7701" marR="3081" defTabSz="554492">
              <a:lnSpc>
                <a:spcPct val="105000"/>
              </a:lnSpc>
              <a:spcBef>
                <a:spcPts val="600"/>
              </a:spcBef>
              <a:spcAft>
                <a:spcPts val="600"/>
              </a:spcAft>
              <a:defRPr/>
            </a:pPr>
            <a:r>
              <a:rPr kumimoji="0" lang="en-GB" sz="1200" b="1" i="0" u="none" strike="noStrike" kern="1200" cap="none" spc="-9" normalizeH="0" baseline="0" noProof="0" dirty="0">
                <a:ln>
                  <a:noFill/>
                </a:ln>
                <a:solidFill>
                  <a:srgbClr val="FFFFFF"/>
                </a:solidFill>
                <a:effectLst/>
                <a:uLnTx/>
                <a:uFillTx/>
                <a:latin typeface="Ubuntu Light"/>
                <a:ea typeface="+mn-ea"/>
                <a:cs typeface="Ubuntu Light"/>
              </a:rPr>
              <a:t>CDPA + DOW JONES SUSTAINABILITY INDICES+ EDGE + STONEWALL + BLOOMBERG : </a:t>
            </a:r>
            <a:r>
              <a:rPr kumimoji="0" lang="fr-FR" sz="1200" i="0" u="none" strike="noStrike" kern="1200" cap="none" spc="-9" normalizeH="0" baseline="0" noProof="0" dirty="0">
                <a:ln>
                  <a:noFill/>
                </a:ln>
                <a:solidFill>
                  <a:srgbClr val="FFFFFF"/>
                </a:solidFill>
                <a:effectLst/>
                <a:uLnTx/>
                <a:uFillTx/>
                <a:latin typeface="Ubuntu Light"/>
                <a:ea typeface="+mn-ea"/>
                <a:cs typeface="Ubuntu Light"/>
              </a:rPr>
              <a:t>un leader responsable et un partenaire de transformation pour nos clients.</a:t>
            </a:r>
            <a:endParaRPr lang="en-IN" sz="1200" spc="-9" dirty="0">
              <a:solidFill>
                <a:srgbClr val="FFFFFF"/>
              </a:solidFill>
              <a:latin typeface="Ubuntu Light"/>
            </a:endParaRPr>
          </a:p>
        </p:txBody>
      </p:sp>
      <p:pic>
        <p:nvPicPr>
          <p:cNvPr id="5" name="Picture 4">
            <a:extLst>
              <a:ext uri="{FF2B5EF4-FFF2-40B4-BE49-F238E27FC236}">
                <a16:creationId xmlns:a16="http://schemas.microsoft.com/office/drawing/2014/main" id="{0F38F160-FA3F-B422-81C1-DB55701FF4C4}"/>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31794" y="911854"/>
            <a:ext cx="3421865" cy="2855814"/>
          </a:xfrm>
          <a:prstGeom prst="rect">
            <a:avLst/>
          </a:prstGeom>
        </p:spPr>
      </p:pic>
      <p:pic>
        <p:nvPicPr>
          <p:cNvPr id="6" name="Picture 5">
            <a:extLst>
              <a:ext uri="{FF2B5EF4-FFF2-40B4-BE49-F238E27FC236}">
                <a16:creationId xmlns:a16="http://schemas.microsoft.com/office/drawing/2014/main" id="{3E2E5ACE-8D16-9350-A28D-10F84C12F98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67794" y="1458026"/>
            <a:ext cx="2713050" cy="2160073"/>
          </a:xfrm>
          <a:prstGeom prst="rect">
            <a:avLst/>
          </a:prstGeom>
        </p:spPr>
      </p:pic>
      <p:pic>
        <p:nvPicPr>
          <p:cNvPr id="12" name="Picture 11">
            <a:extLst>
              <a:ext uri="{FF2B5EF4-FFF2-40B4-BE49-F238E27FC236}">
                <a16:creationId xmlns:a16="http://schemas.microsoft.com/office/drawing/2014/main" id="{48ED39E6-1D5E-1AB9-23A9-3F1E022686C6}"/>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07682" y="2722293"/>
            <a:ext cx="1094730" cy="1094730"/>
          </a:xfrm>
          <a:prstGeom prst="rect">
            <a:avLst/>
          </a:prstGeom>
        </p:spPr>
      </p:pic>
      <p:pic>
        <p:nvPicPr>
          <p:cNvPr id="13" name="Picture 12">
            <a:extLst>
              <a:ext uri="{FF2B5EF4-FFF2-40B4-BE49-F238E27FC236}">
                <a16:creationId xmlns:a16="http://schemas.microsoft.com/office/drawing/2014/main" id="{928CA567-6EA3-1D93-6F6C-F4B03E5E559C}"/>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58509" y="5524020"/>
            <a:ext cx="1233206" cy="618548"/>
          </a:xfrm>
          <a:prstGeom prst="rect">
            <a:avLst/>
          </a:prstGeom>
        </p:spPr>
      </p:pic>
      <p:pic>
        <p:nvPicPr>
          <p:cNvPr id="14" name="Picture 13">
            <a:extLst>
              <a:ext uri="{FF2B5EF4-FFF2-40B4-BE49-F238E27FC236}">
                <a16:creationId xmlns:a16="http://schemas.microsoft.com/office/drawing/2014/main" id="{F1BCAD68-B8A7-6FE0-1C48-82C1BB3A0EEA}"/>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44609" y="3724079"/>
            <a:ext cx="1820876" cy="1820876"/>
          </a:xfrm>
          <a:prstGeom prst="rect">
            <a:avLst/>
          </a:prstGeom>
        </p:spPr>
      </p:pic>
      <p:pic>
        <p:nvPicPr>
          <p:cNvPr id="15" name="Picture 14">
            <a:extLst>
              <a:ext uri="{FF2B5EF4-FFF2-40B4-BE49-F238E27FC236}">
                <a16:creationId xmlns:a16="http://schemas.microsoft.com/office/drawing/2014/main" id="{779D7B1C-6703-06A5-358C-E6F88345CC55}"/>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27748" y="732011"/>
            <a:ext cx="1054598" cy="1054598"/>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AA424B5E-F72F-3B96-6810-5FDE08D5BB94}"/>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832271" y="1922158"/>
            <a:ext cx="1285683" cy="562699"/>
          </a:xfrm>
          <a:prstGeom prst="rect">
            <a:avLst/>
          </a:prstGeom>
          <a:ln>
            <a:solidFill>
              <a:schemeClr val="tx1">
                <a:lumMod val="50000"/>
                <a:lumOff val="50000"/>
              </a:schemeClr>
            </a:solidFill>
          </a:ln>
        </p:spPr>
      </p:pic>
    </p:spTree>
    <p:extLst>
      <p:ext uri="{BB962C8B-B14F-4D97-AF65-F5344CB8AC3E}">
        <p14:creationId xmlns:p14="http://schemas.microsoft.com/office/powerpoint/2010/main" val="2399643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C183D7F6-B498-43B3-948B-1728B52AA6E4}">
                <adec:decorative xmlns:adec="http://schemas.microsoft.com/office/drawing/2017/decorative" val="1"/>
              </a:ext>
            </a:extLst>
          </p:cNvPr>
          <p:cNvSpPr/>
          <p:nvPr/>
        </p:nvSpPr>
        <p:spPr>
          <a:xfrm>
            <a:off x="428" y="0"/>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14" name="Image 20">
            <a:extLst>
              <a:ext uri="{FF2B5EF4-FFF2-40B4-BE49-F238E27FC236}">
                <a16:creationId xmlns:a16="http://schemas.microsoft.com/office/drawing/2014/main" id="{5E401AFB-B66E-9449-9672-1523B681A40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20464449" flipH="1">
            <a:off x="150260" y="391455"/>
            <a:ext cx="10206319" cy="4945030"/>
          </a:xfrm>
          <a:prstGeom prst="rect">
            <a:avLst/>
          </a:prstGeom>
        </p:spPr>
      </p:pic>
      <p:sp>
        <p:nvSpPr>
          <p:cNvPr id="12" name="object 5">
            <a:extLst>
              <a:ext uri="{FF2B5EF4-FFF2-40B4-BE49-F238E27FC236}">
                <a16:creationId xmlns:a16="http://schemas.microsoft.com/office/drawing/2014/main" id="{25E95DF9-A7CA-1440-9597-18F8C78D6D32}"/>
              </a:ext>
            </a:extLst>
          </p:cNvPr>
          <p:cNvSpPr txBox="1">
            <a:spLocks noGrp="1"/>
          </p:cNvSpPr>
          <p:nvPr>
            <p:ph type="title" idx="4294967295"/>
          </p:nvPr>
        </p:nvSpPr>
        <p:spPr>
          <a:xfrm>
            <a:off x="2361544" y="1988840"/>
            <a:ext cx="7883135" cy="2149407"/>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0"/>
              </a:spcBef>
              <a:spcAft>
                <a:spcPts val="0"/>
              </a:spcAft>
              <a:buClrTx/>
              <a:buSzTx/>
              <a:buFontTx/>
              <a:buNone/>
              <a:tabLst/>
              <a:defRPr/>
            </a:pPr>
            <a:r>
              <a:rPr kumimoji="0" lang="en-GB" sz="8000" b="0" i="0" u="none" strike="noStrike" kern="1200" spc="-121" normalizeH="0" noProof="0" dirty="0">
                <a:ln>
                  <a:noFill/>
                </a:ln>
                <a:solidFill>
                  <a:srgbClr val="FFFFFF"/>
                </a:solidFill>
                <a:effectLst/>
                <a:uLnTx/>
                <a:uFillTx/>
                <a:latin typeface="+mj-lt"/>
                <a:ea typeface="+mn-ea"/>
                <a:cs typeface="Ubuntu Light"/>
              </a:rPr>
              <a:t>Capgemini</a:t>
            </a:r>
            <a:br>
              <a:rPr kumimoji="0" lang="en-GB" sz="8000" b="0" i="0" u="none" strike="noStrike" kern="1200" spc="-121" normalizeH="0" noProof="0" dirty="0">
                <a:ln>
                  <a:noFill/>
                </a:ln>
                <a:solidFill>
                  <a:srgbClr val="FFFFFF"/>
                </a:solidFill>
                <a:effectLst/>
                <a:uLnTx/>
                <a:uFillTx/>
                <a:latin typeface="+mj-lt"/>
                <a:ea typeface="+mn-ea"/>
                <a:cs typeface="Ubuntu Light"/>
              </a:rPr>
            </a:br>
            <a:r>
              <a:rPr kumimoji="0" lang="en-GB" sz="8000" b="0" i="0" u="none" strike="noStrike" kern="1200" spc="-121" normalizeH="0" noProof="0" dirty="0">
                <a:ln>
                  <a:noFill/>
                </a:ln>
                <a:solidFill>
                  <a:srgbClr val="FFFFFF"/>
                </a:solidFill>
                <a:effectLst/>
                <a:uLnTx/>
                <a:uFillTx/>
                <a:latin typeface="+mj-lt"/>
                <a:ea typeface="+mn-ea"/>
                <a:cs typeface="Ubuntu Light"/>
              </a:rPr>
              <a:t>        </a:t>
            </a:r>
            <a:r>
              <a:rPr lang="en-GB" sz="8000" spc="-121" dirty="0">
                <a:solidFill>
                  <a:srgbClr val="FFFFFF"/>
                </a:solidFill>
                <a:ea typeface="+mn-ea"/>
                <a:cs typeface="Ubuntu Light"/>
              </a:rPr>
              <a:t>en France</a:t>
            </a:r>
            <a:endParaRPr kumimoji="0" lang="pl-PL" sz="8000" b="0" i="0" u="none" strike="noStrike" kern="1200" spc="3" normalizeH="0" noProof="0" dirty="0">
              <a:ln>
                <a:noFill/>
              </a:ln>
              <a:solidFill>
                <a:srgbClr val="FFFFFF"/>
              </a:solidFill>
              <a:effectLst/>
              <a:uLnTx/>
              <a:uFillTx/>
              <a:latin typeface="+mj-lt"/>
              <a:ea typeface="+mn-ea"/>
              <a:cs typeface="Ubuntu Light"/>
            </a:endParaRPr>
          </a:p>
        </p:txBody>
      </p:sp>
      <p:sp>
        <p:nvSpPr>
          <p:cNvPr id="4" name="object 4">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89586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F2459E76-A577-B04D-B55F-BC4E338BCE40}"/>
              </a:ext>
            </a:extLst>
          </p:cNvPr>
          <p:cNvSpPr txBox="1">
            <a:spLocks noGrp="1"/>
          </p:cNvSpPr>
          <p:nvPr>
            <p:ph type="title" idx="4294967295"/>
          </p:nvPr>
        </p:nvSpPr>
        <p:spPr>
          <a:xfrm>
            <a:off x="420873" y="130672"/>
            <a:ext cx="4232359"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600" b="0" i="0" u="none" strike="noStrike" kern="1200" cap="all" spc="0" normalizeH="0" baseline="0" noProof="0" dirty="0">
                <a:ln>
                  <a:noFill/>
                </a:ln>
                <a:solidFill>
                  <a:schemeClr val="bg1"/>
                </a:solidFill>
                <a:effectLst/>
                <a:uLnTx/>
                <a:uFillTx/>
                <a:latin typeface="Ubuntu Medium" panose="020B0604030602030204" pitchFamily="34" charset="0"/>
                <a:ea typeface="Verdana" panose="020B0604030504040204" pitchFamily="34" charset="0"/>
                <a:cs typeface="Verdana" panose="020B0604030504040204" pitchFamily="34" charset="0"/>
              </a:rPr>
              <a:t>Capgemini en </a:t>
            </a:r>
            <a:r>
              <a:rPr kumimoji="0" lang="fr-FR" sz="2600" b="0" i="0" u="none" strike="noStrike" kern="1200" cap="all" spc="0" normalizeH="0" baseline="0" noProof="0" dirty="0" err="1">
                <a:ln>
                  <a:noFill/>
                </a:ln>
                <a:solidFill>
                  <a:schemeClr val="bg1"/>
                </a:solidFill>
                <a:effectLst/>
                <a:uLnTx/>
                <a:uFillTx/>
                <a:latin typeface="Ubuntu Medium" panose="020B0604030602030204" pitchFamily="34" charset="0"/>
                <a:ea typeface="Verdana" panose="020B0604030504040204" pitchFamily="34" charset="0"/>
                <a:cs typeface="Verdana" panose="020B0604030504040204" pitchFamily="34" charset="0"/>
              </a:rPr>
              <a:t>france</a:t>
            </a:r>
            <a:endParaRPr kumimoji="0" lang="fr-FR" sz="2600" b="0" i="0" u="none" strike="noStrike" kern="1200" cap="all" spc="0" normalizeH="0" baseline="0" noProof="0" dirty="0">
              <a:ln>
                <a:noFill/>
              </a:ln>
              <a:solidFill>
                <a:schemeClr val="bg1"/>
              </a:solidFill>
              <a:effectLst/>
              <a:uLnTx/>
              <a:uFillTx/>
              <a:latin typeface="Ubuntu Medium" panose="020B0604030602030204" pitchFamily="34" charset="0"/>
              <a:ea typeface="Verdana" panose="020B0604030504040204" pitchFamily="34" charset="0"/>
              <a:cs typeface="Verdana" panose="020B0604030504040204" pitchFamily="34" charset="0"/>
            </a:endParaRPr>
          </a:p>
        </p:txBody>
      </p:sp>
      <p:sp>
        <p:nvSpPr>
          <p:cNvPr id="123" name="ZoneTexte 122">
            <a:extLst>
              <a:ext uri="{FF2B5EF4-FFF2-40B4-BE49-F238E27FC236}">
                <a16:creationId xmlns:a16="http://schemas.microsoft.com/office/drawing/2014/main" id="{60DB7FCE-5BCC-CE49-BD37-17E72F1EADC2}"/>
              </a:ext>
            </a:extLst>
          </p:cNvPr>
          <p:cNvSpPr txBox="1"/>
          <p:nvPr/>
        </p:nvSpPr>
        <p:spPr>
          <a:xfrm>
            <a:off x="585210" y="1066317"/>
            <a:ext cx="3743322" cy="2786917"/>
          </a:xfrm>
          <a:prstGeom prst="rect">
            <a:avLst/>
          </a:prstGeom>
          <a:noFill/>
        </p:spPr>
        <p:txBody>
          <a:bodyPr wrap="square" rtlCol="0">
            <a:spAutoFit/>
          </a:bodyPr>
          <a:lstStyle/>
          <a:p>
            <a:pPr marL="0" marR="0" lvl="0" indent="0" algn="l" defTabSz="914126" rtl="0" eaLnBrk="0" fontAlgn="base" latinLnBrk="0" hangingPunct="0">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12ABDB"/>
                </a:solidFill>
                <a:effectLst/>
                <a:uLnTx/>
                <a:uFillTx/>
                <a:latin typeface="Ubuntu"/>
                <a:ea typeface="+mn-ea"/>
                <a:cs typeface="Segoe UI" panose="020B0502040204020203" pitchFamily="34" charset="0"/>
              </a:rPr>
              <a:t>N°1</a:t>
            </a:r>
            <a:r>
              <a:rPr kumimoji="0" lang="en-US" sz="1400" b="1" i="0" u="none" strike="noStrike" kern="0" cap="none" spc="0" normalizeH="0" baseline="0" noProof="0" dirty="0">
                <a:ln>
                  <a:noFill/>
                </a:ln>
                <a:solidFill>
                  <a:srgbClr val="CB2980"/>
                </a:solidFill>
                <a:effectLst/>
                <a:uLnTx/>
                <a:uFillTx/>
                <a:latin typeface="Ubuntu"/>
                <a:ea typeface="+mn-ea"/>
                <a:cs typeface="Segoe UI" panose="020B0502040204020203" pitchFamily="34" charset="0"/>
              </a:rPr>
              <a:t> </a:t>
            </a:r>
            <a:r>
              <a:rPr kumimoji="0" lang="en-US" sz="1400" b="0" i="0" u="none" strike="noStrike" kern="0" cap="none" spc="0" normalizeH="0" baseline="0" noProof="0" dirty="0">
                <a:ln>
                  <a:noFill/>
                </a:ln>
                <a:solidFill>
                  <a:srgbClr val="FFFFFF"/>
                </a:solidFill>
                <a:effectLst/>
                <a:uLnTx/>
                <a:uFillTx/>
                <a:latin typeface="Ubuntu"/>
                <a:ea typeface="+mn-ea"/>
                <a:cs typeface="Segoe UI" panose="020B0502040204020203" pitchFamily="34" charset="0"/>
              </a:rPr>
              <a:t>des ESN en France</a:t>
            </a:r>
          </a:p>
          <a:p>
            <a:pPr marL="0" marR="0" lvl="0" indent="0" algn="l" defTabSz="914126"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12ABDB"/>
                </a:solidFill>
                <a:effectLst/>
                <a:uLnTx/>
                <a:uFillTx/>
                <a:latin typeface="Ubuntu"/>
                <a:ea typeface="+mn-ea"/>
                <a:cs typeface="Segoe UI" panose="020B0502040204020203" pitchFamily="34" charset="0"/>
                <a:hlinkClick r:id="rId3">
                  <a:extLst>
                    <a:ext uri="{A12FA001-AC4F-418D-AE19-62706E023703}">
                      <ahyp:hlinkClr xmlns:ahyp="http://schemas.microsoft.com/office/drawing/2018/hyperlinkcolor" val="tx"/>
                    </a:ext>
                  </a:extLst>
                </a:hlinkClick>
              </a:rPr>
              <a:t>source </a:t>
            </a:r>
            <a:r>
              <a:rPr kumimoji="0" lang="fr-FR" sz="1400" b="0" i="1"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SITSI</a:t>
            </a:r>
            <a:endParaRPr kumimoji="0" lang="fr-FR" sz="1400" b="0" i="1"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endParaRPr>
          </a:p>
          <a:p>
            <a:pPr marL="0" marR="0" lvl="0" indent="0" algn="l" defTabSz="914126" rtl="0" eaLnBrk="0" fontAlgn="base" latinLnBrk="0" hangingPunct="0">
              <a:lnSpc>
                <a:spcPct val="90000"/>
              </a:lnSpc>
              <a:spcBef>
                <a:spcPct val="0"/>
              </a:spcBef>
              <a:spcAft>
                <a:spcPct val="0"/>
              </a:spcAft>
              <a:buClrTx/>
              <a:buSzTx/>
              <a:buFontTx/>
              <a:buNone/>
              <a:tabLst/>
              <a:defRPr/>
            </a:pPr>
            <a:r>
              <a:rPr kumimoji="0" lang="fr-FR" altLang="fr-FR" sz="11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 </a:t>
            </a:r>
            <a:endParaRPr kumimoji="0" lang="fr-FR" altLang="fr-FR" sz="12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Chiffre d’affaires réalisé</a:t>
            </a:r>
            <a: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 </a:t>
            </a:r>
            <a:r>
              <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en France en 2022</a:t>
            </a:r>
            <a:endPar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endParaRPr>
          </a:p>
          <a:p>
            <a:pPr marL="0" marR="0" lvl="0" indent="0" algn="l" defTabSz="914400" rtl="0" eaLnBrk="0" fontAlgn="auto" latinLnBrk="0" hangingPunct="0">
              <a:lnSpc>
                <a:spcPct val="100000"/>
              </a:lnSpc>
              <a:spcBef>
                <a:spcPts val="0"/>
              </a:spcBef>
              <a:spcAft>
                <a:spcPts val="0"/>
              </a:spcAft>
              <a:buClrTx/>
              <a:buSzTx/>
              <a:buFont typeface="Wingdings" panose="05000000000000000000" pitchFamily="2" charset="2"/>
              <a:buNone/>
              <a:tabLst>
                <a:tab pos="447675" algn="l"/>
              </a:tabLst>
              <a:defRPr/>
            </a:pPr>
            <a: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4,2 </a:t>
            </a:r>
            <a:r>
              <a:rPr kumimoji="0" lang="fr-FR" altLang="fr-FR" sz="1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Milliards d’euros</a:t>
            </a:r>
            <a:b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br>
            <a:r>
              <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 </a:t>
            </a:r>
            <a: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19% </a:t>
            </a:r>
            <a:r>
              <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du chiffre d’affaires du Groupe )</a:t>
            </a:r>
          </a:p>
          <a:p>
            <a:pPr marL="0" marR="0" lvl="0" indent="0" algn="l" defTabSz="914400" rtl="0" eaLnBrk="0" fontAlgn="auto" latinLnBrk="0" hangingPunct="0">
              <a:lnSpc>
                <a:spcPct val="100000"/>
              </a:lnSpc>
              <a:spcBef>
                <a:spcPts val="0"/>
              </a:spcBef>
              <a:spcAft>
                <a:spcPts val="0"/>
              </a:spcAft>
              <a:buClrTx/>
              <a:buSzTx/>
              <a:buFont typeface="Wingdings" panose="05000000000000000000" pitchFamily="2" charset="2"/>
              <a:buNone/>
              <a:tabLst/>
              <a:defRPr/>
            </a:pPr>
            <a:r>
              <a:rPr kumimoji="0" lang="fr-FR" altLang="fr-FR" sz="11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 </a:t>
            </a:r>
            <a:endPar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endParaRPr>
          </a:p>
          <a:p>
            <a:pPr marL="0" marR="0" lvl="0" indent="0" algn="l" defTabSz="914400" rtl="0" eaLnBrk="0" fontAlgn="auto" latinLnBrk="0" hangingPunct="0">
              <a:lnSpc>
                <a:spcPct val="100000"/>
              </a:lnSpc>
              <a:spcBef>
                <a:spcPts val="0"/>
              </a:spcBef>
              <a:spcAft>
                <a:spcPts val="0"/>
              </a:spcAft>
              <a:buClrTx/>
              <a:buSzTx/>
              <a:buFont typeface="Wingdings" panose="05000000000000000000" pitchFamily="2" charset="2"/>
              <a:buNone/>
              <a:tabLst/>
              <a:defRPr/>
            </a:pPr>
            <a: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 &gt; 39 000 </a:t>
            </a:r>
            <a:r>
              <a:rPr kumimoji="0" lang="fr-FR" altLang="fr-FR" sz="1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collaborateurs</a:t>
            </a:r>
          </a:p>
          <a:p>
            <a:pPr marL="0" marR="0" lvl="0" indent="0" algn="l" defTabSz="914400" rtl="0" eaLnBrk="0" fontAlgn="auto" latinLnBrk="0" hangingPunct="0">
              <a:lnSpc>
                <a:spcPct val="100000"/>
              </a:lnSpc>
              <a:spcBef>
                <a:spcPts val="0"/>
              </a:spcBef>
              <a:spcAft>
                <a:spcPts val="0"/>
              </a:spcAft>
              <a:buClrTx/>
              <a:buSzTx/>
              <a:buFont typeface="Wingdings" panose="05000000000000000000" pitchFamily="2" charset="2"/>
              <a:buNone/>
              <a:tabLst/>
              <a:defRPr/>
            </a:pPr>
            <a:r>
              <a:rPr kumimoji="0" lang="fr-FR" altLang="fr-FR" sz="1400" b="0" i="0" u="none" strike="noStrike" kern="1200" cap="none" spc="0" normalizeH="0" baseline="0" noProof="0" dirty="0">
                <a:ln>
                  <a:noFill/>
                </a:ln>
                <a:solidFill>
                  <a:srgbClr val="FFFFFF"/>
                </a:solidFill>
                <a:effectLst/>
                <a:uLnTx/>
                <a:uFillTx/>
                <a:latin typeface="Ubuntu"/>
                <a:ea typeface="Verdana" panose="020B0604030504040204" pitchFamily="34" charset="0"/>
                <a:cs typeface="Verdana" panose="020B0604030504040204" pitchFamily="34" charset="0"/>
              </a:rPr>
              <a:t>dans plus de</a:t>
            </a:r>
            <a:r>
              <a:rPr kumimoji="0" lang="fr-FR" altLang="fr-FR" sz="2400" b="0"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 </a:t>
            </a:r>
            <a:r>
              <a:rPr kumimoji="0" lang="fr-FR" altLang="fr-FR" sz="2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50 </a:t>
            </a:r>
            <a:r>
              <a:rPr kumimoji="0" lang="fr-FR" altLang="fr-FR" sz="1400" b="1" i="0" u="none" strike="noStrike" kern="1200" cap="none" spc="0" normalizeH="0" baseline="0" noProof="0" dirty="0">
                <a:ln>
                  <a:noFill/>
                </a:ln>
                <a:solidFill>
                  <a:srgbClr val="12ABDB"/>
                </a:solidFill>
                <a:effectLst/>
                <a:uLnTx/>
                <a:uFillTx/>
                <a:latin typeface="Ubuntu"/>
                <a:ea typeface="Verdana" panose="020B0604030504040204" pitchFamily="34" charset="0"/>
                <a:cs typeface="Verdana" panose="020B0604030504040204" pitchFamily="34" charset="0"/>
              </a:rPr>
              <a:t>villes</a:t>
            </a:r>
          </a:p>
        </p:txBody>
      </p:sp>
      <p:sp>
        <p:nvSpPr>
          <p:cNvPr id="152" name="ZoneTexte 151">
            <a:extLst>
              <a:ext uri="{FF2B5EF4-FFF2-40B4-BE49-F238E27FC236}">
                <a16:creationId xmlns:a16="http://schemas.microsoft.com/office/drawing/2014/main" id="{0EB341C2-2CE3-7744-A27D-EAB5603DAFD5}"/>
              </a:ext>
            </a:extLst>
          </p:cNvPr>
          <p:cNvSpPr txBox="1"/>
          <p:nvPr/>
        </p:nvSpPr>
        <p:spPr>
          <a:xfrm>
            <a:off x="508056" y="4359114"/>
            <a:ext cx="429387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B143D"/>
              </a:buClr>
              <a:buSzTx/>
              <a:buFontTx/>
              <a:buNone/>
              <a:tabLst/>
              <a:defRPr/>
            </a:pPr>
            <a:r>
              <a:rPr kumimoji="0" lang="fr-FR" sz="1600" b="1" i="0" u="none" strike="noStrike" kern="1200" cap="all"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Quatre grands métiers</a:t>
            </a:r>
            <a:endParaRPr kumimoji="0" lang="fr-FR" sz="1200" b="0" i="0" u="none" strike="noStrike" kern="1200" cap="all"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164" name="Forme libre 163">
            <a:extLst>
              <a:ext uri="{FF2B5EF4-FFF2-40B4-BE49-F238E27FC236}">
                <a16:creationId xmlns:a16="http://schemas.microsoft.com/office/drawing/2014/main" id="{61BC32A5-F4E1-3948-A147-755CF9BE6D4D}"/>
              </a:ext>
            </a:extLst>
          </p:cNvPr>
          <p:cNvSpPr/>
          <p:nvPr/>
        </p:nvSpPr>
        <p:spPr>
          <a:xfrm>
            <a:off x="489368" y="4805658"/>
            <a:ext cx="3741597" cy="360000"/>
          </a:xfrm>
          <a:custGeom>
            <a:avLst/>
            <a:gdLst>
              <a:gd name="connsiteX0" fmla="*/ 180000 w 4320000"/>
              <a:gd name="connsiteY0" fmla="*/ 0 h 360000"/>
              <a:gd name="connsiteX1" fmla="*/ 4140000 w 4320000"/>
              <a:gd name="connsiteY1" fmla="*/ 0 h 360000"/>
              <a:gd name="connsiteX2" fmla="*/ 4320000 w 4320000"/>
              <a:gd name="connsiteY2" fmla="*/ 180000 h 360000"/>
              <a:gd name="connsiteX3" fmla="*/ 4140000 w 4320000"/>
              <a:gd name="connsiteY3" fmla="*/ 360000 h 360000"/>
              <a:gd name="connsiteX4" fmla="*/ 180000 w 4320000"/>
              <a:gd name="connsiteY4" fmla="*/ 360000 h 360000"/>
              <a:gd name="connsiteX5" fmla="*/ 0 w 4320000"/>
              <a:gd name="connsiteY5" fmla="*/ 180000 h 360000"/>
              <a:gd name="connsiteX6" fmla="*/ 180000 w 4320000"/>
              <a:gd name="connsiteY6"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000" h="360000">
                <a:moveTo>
                  <a:pt x="180000" y="0"/>
                </a:moveTo>
                <a:lnTo>
                  <a:pt x="4140000" y="0"/>
                </a:lnTo>
                <a:cubicBezTo>
                  <a:pt x="4239411" y="0"/>
                  <a:pt x="4320000" y="80589"/>
                  <a:pt x="4320000" y="180000"/>
                </a:cubicBezTo>
                <a:cubicBezTo>
                  <a:pt x="4320000" y="279411"/>
                  <a:pt x="4239411" y="360000"/>
                  <a:pt x="4140000" y="360000"/>
                </a:cubicBezTo>
                <a:lnTo>
                  <a:pt x="180000" y="360000"/>
                </a:lnTo>
                <a:cubicBezTo>
                  <a:pt x="80589" y="360000"/>
                  <a:pt x="0" y="279411"/>
                  <a:pt x="0" y="180000"/>
                </a:cubicBezTo>
                <a:cubicBezTo>
                  <a:pt x="0" y="80589"/>
                  <a:pt x="80589" y="0"/>
                  <a:pt x="180000" y="0"/>
                </a:cubicBezTo>
                <a:close/>
              </a:path>
            </a:pathLst>
          </a:cu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Stratégie et Transformation</a:t>
            </a:r>
          </a:p>
        </p:txBody>
      </p:sp>
      <p:sp>
        <p:nvSpPr>
          <p:cNvPr id="165" name="Forme libre 164">
            <a:extLst>
              <a:ext uri="{FF2B5EF4-FFF2-40B4-BE49-F238E27FC236}">
                <a16:creationId xmlns:a16="http://schemas.microsoft.com/office/drawing/2014/main" id="{E4368B76-CE5E-5041-936A-8F97F98B86DA}"/>
              </a:ext>
            </a:extLst>
          </p:cNvPr>
          <p:cNvSpPr/>
          <p:nvPr/>
        </p:nvSpPr>
        <p:spPr>
          <a:xfrm>
            <a:off x="489368" y="5231193"/>
            <a:ext cx="3741597" cy="360000"/>
          </a:xfrm>
          <a:custGeom>
            <a:avLst/>
            <a:gdLst>
              <a:gd name="connsiteX0" fmla="*/ 180000 w 4320000"/>
              <a:gd name="connsiteY0" fmla="*/ 0 h 360000"/>
              <a:gd name="connsiteX1" fmla="*/ 4140000 w 4320000"/>
              <a:gd name="connsiteY1" fmla="*/ 0 h 360000"/>
              <a:gd name="connsiteX2" fmla="*/ 4320000 w 4320000"/>
              <a:gd name="connsiteY2" fmla="*/ 180000 h 360000"/>
              <a:gd name="connsiteX3" fmla="*/ 4140000 w 4320000"/>
              <a:gd name="connsiteY3" fmla="*/ 360000 h 360000"/>
              <a:gd name="connsiteX4" fmla="*/ 180000 w 4320000"/>
              <a:gd name="connsiteY4" fmla="*/ 360000 h 360000"/>
              <a:gd name="connsiteX5" fmla="*/ 0 w 4320000"/>
              <a:gd name="connsiteY5" fmla="*/ 180000 h 360000"/>
              <a:gd name="connsiteX6" fmla="*/ 180000 w 4320000"/>
              <a:gd name="connsiteY6"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000" h="360000">
                <a:moveTo>
                  <a:pt x="180000" y="0"/>
                </a:moveTo>
                <a:lnTo>
                  <a:pt x="4140000" y="0"/>
                </a:lnTo>
                <a:cubicBezTo>
                  <a:pt x="4239411" y="0"/>
                  <a:pt x="4320000" y="80589"/>
                  <a:pt x="4320000" y="180000"/>
                </a:cubicBezTo>
                <a:cubicBezTo>
                  <a:pt x="4320000" y="279411"/>
                  <a:pt x="4239411" y="360000"/>
                  <a:pt x="4140000" y="360000"/>
                </a:cubicBezTo>
                <a:lnTo>
                  <a:pt x="180000" y="360000"/>
                </a:lnTo>
                <a:cubicBezTo>
                  <a:pt x="80589" y="360000"/>
                  <a:pt x="0" y="279411"/>
                  <a:pt x="0" y="180000"/>
                </a:cubicBezTo>
                <a:cubicBezTo>
                  <a:pt x="0" y="80589"/>
                  <a:pt x="80589" y="0"/>
                  <a:pt x="180000" y="0"/>
                </a:cubicBezTo>
                <a:close/>
              </a:path>
            </a:pathLst>
          </a:cu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Applications et Technologie</a:t>
            </a:r>
          </a:p>
        </p:txBody>
      </p:sp>
      <p:sp>
        <p:nvSpPr>
          <p:cNvPr id="166" name="Forme libre 165">
            <a:extLst>
              <a:ext uri="{FF2B5EF4-FFF2-40B4-BE49-F238E27FC236}">
                <a16:creationId xmlns:a16="http://schemas.microsoft.com/office/drawing/2014/main" id="{891103CB-92D8-EC43-86F6-A8C553DDCF0D}"/>
              </a:ext>
            </a:extLst>
          </p:cNvPr>
          <p:cNvSpPr/>
          <p:nvPr/>
        </p:nvSpPr>
        <p:spPr>
          <a:xfrm>
            <a:off x="489368" y="5656728"/>
            <a:ext cx="3741597" cy="360000"/>
          </a:xfrm>
          <a:custGeom>
            <a:avLst/>
            <a:gdLst>
              <a:gd name="connsiteX0" fmla="*/ 180000 w 4320000"/>
              <a:gd name="connsiteY0" fmla="*/ 0 h 360000"/>
              <a:gd name="connsiteX1" fmla="*/ 4140000 w 4320000"/>
              <a:gd name="connsiteY1" fmla="*/ 0 h 360000"/>
              <a:gd name="connsiteX2" fmla="*/ 4320000 w 4320000"/>
              <a:gd name="connsiteY2" fmla="*/ 180000 h 360000"/>
              <a:gd name="connsiteX3" fmla="*/ 4140000 w 4320000"/>
              <a:gd name="connsiteY3" fmla="*/ 360000 h 360000"/>
              <a:gd name="connsiteX4" fmla="*/ 180000 w 4320000"/>
              <a:gd name="connsiteY4" fmla="*/ 360000 h 360000"/>
              <a:gd name="connsiteX5" fmla="*/ 0 w 4320000"/>
              <a:gd name="connsiteY5" fmla="*/ 180000 h 360000"/>
              <a:gd name="connsiteX6" fmla="*/ 180000 w 4320000"/>
              <a:gd name="connsiteY6"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000" h="360000">
                <a:moveTo>
                  <a:pt x="180000" y="0"/>
                </a:moveTo>
                <a:lnTo>
                  <a:pt x="4140000" y="0"/>
                </a:lnTo>
                <a:cubicBezTo>
                  <a:pt x="4239411" y="0"/>
                  <a:pt x="4320000" y="80589"/>
                  <a:pt x="4320000" y="180000"/>
                </a:cubicBezTo>
                <a:cubicBezTo>
                  <a:pt x="4320000" y="279411"/>
                  <a:pt x="4239411" y="360000"/>
                  <a:pt x="4140000" y="360000"/>
                </a:cubicBezTo>
                <a:lnTo>
                  <a:pt x="180000" y="360000"/>
                </a:lnTo>
                <a:cubicBezTo>
                  <a:pt x="80589" y="360000"/>
                  <a:pt x="0" y="279411"/>
                  <a:pt x="0" y="180000"/>
                </a:cubicBezTo>
                <a:cubicBezTo>
                  <a:pt x="0" y="80589"/>
                  <a:pt x="80589" y="0"/>
                  <a:pt x="180000" y="0"/>
                </a:cubicBezTo>
                <a:close/>
              </a:path>
            </a:pathLst>
          </a:cu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Opérations (dont Services d’Infrastructure)</a:t>
            </a:r>
          </a:p>
        </p:txBody>
      </p:sp>
      <p:sp>
        <p:nvSpPr>
          <p:cNvPr id="167" name="Forme libre 166">
            <a:extLst>
              <a:ext uri="{FF2B5EF4-FFF2-40B4-BE49-F238E27FC236}">
                <a16:creationId xmlns:a16="http://schemas.microsoft.com/office/drawing/2014/main" id="{186A1AB0-336C-C74D-9608-8A0595F386E1}"/>
              </a:ext>
            </a:extLst>
          </p:cNvPr>
          <p:cNvSpPr/>
          <p:nvPr/>
        </p:nvSpPr>
        <p:spPr>
          <a:xfrm>
            <a:off x="489368" y="6082262"/>
            <a:ext cx="3741597" cy="360000"/>
          </a:xfrm>
          <a:custGeom>
            <a:avLst/>
            <a:gdLst>
              <a:gd name="connsiteX0" fmla="*/ 180000 w 4320000"/>
              <a:gd name="connsiteY0" fmla="*/ 0 h 360000"/>
              <a:gd name="connsiteX1" fmla="*/ 4140000 w 4320000"/>
              <a:gd name="connsiteY1" fmla="*/ 0 h 360000"/>
              <a:gd name="connsiteX2" fmla="*/ 4320000 w 4320000"/>
              <a:gd name="connsiteY2" fmla="*/ 180000 h 360000"/>
              <a:gd name="connsiteX3" fmla="*/ 4140000 w 4320000"/>
              <a:gd name="connsiteY3" fmla="*/ 360000 h 360000"/>
              <a:gd name="connsiteX4" fmla="*/ 180000 w 4320000"/>
              <a:gd name="connsiteY4" fmla="*/ 360000 h 360000"/>
              <a:gd name="connsiteX5" fmla="*/ 0 w 4320000"/>
              <a:gd name="connsiteY5" fmla="*/ 180000 h 360000"/>
              <a:gd name="connsiteX6" fmla="*/ 180000 w 4320000"/>
              <a:gd name="connsiteY6"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000" h="360000">
                <a:moveTo>
                  <a:pt x="180000" y="0"/>
                </a:moveTo>
                <a:lnTo>
                  <a:pt x="4140000" y="0"/>
                </a:lnTo>
                <a:cubicBezTo>
                  <a:pt x="4239411" y="0"/>
                  <a:pt x="4320000" y="80589"/>
                  <a:pt x="4320000" y="180000"/>
                </a:cubicBezTo>
                <a:cubicBezTo>
                  <a:pt x="4320000" y="279411"/>
                  <a:pt x="4239411" y="360000"/>
                  <a:pt x="4140000" y="360000"/>
                </a:cubicBezTo>
                <a:lnTo>
                  <a:pt x="180000" y="360000"/>
                </a:lnTo>
                <a:cubicBezTo>
                  <a:pt x="80589" y="360000"/>
                  <a:pt x="0" y="279411"/>
                  <a:pt x="0" y="180000"/>
                </a:cubicBezTo>
                <a:cubicBezTo>
                  <a:pt x="0" y="80589"/>
                  <a:pt x="80589" y="0"/>
                  <a:pt x="180000" y="0"/>
                </a:cubicBezTo>
                <a:close/>
              </a:path>
            </a:pathLst>
          </a:cu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Ingénierie et R&amp;D</a:t>
            </a:r>
          </a:p>
        </p:txBody>
      </p:sp>
      <p:grpSp>
        <p:nvGrpSpPr>
          <p:cNvPr id="3" name="Groupe 2">
            <a:extLst>
              <a:ext uri="{FF2B5EF4-FFF2-40B4-BE49-F238E27FC236}">
                <a16:creationId xmlns:a16="http://schemas.microsoft.com/office/drawing/2014/main" id="{2197909A-3634-094C-9087-6C5CA3CEF776}"/>
              </a:ext>
              <a:ext uri="{C183D7F6-B498-43B3-948B-1728B52AA6E4}">
                <adec:decorative xmlns:adec="http://schemas.microsoft.com/office/drawing/2017/decorative" val="1"/>
              </a:ext>
            </a:extLst>
          </p:cNvPr>
          <p:cNvGrpSpPr/>
          <p:nvPr/>
        </p:nvGrpSpPr>
        <p:grpSpPr>
          <a:xfrm>
            <a:off x="11602685" y="175029"/>
            <a:ext cx="419436" cy="388988"/>
            <a:chOff x="11501102" y="171573"/>
            <a:chExt cx="419436" cy="388988"/>
          </a:xfrm>
        </p:grpSpPr>
        <p:sp>
          <p:nvSpPr>
            <p:cNvPr id="4" name="Freeform 13">
              <a:extLst>
                <a:ext uri="{FF2B5EF4-FFF2-40B4-BE49-F238E27FC236}">
                  <a16:creationId xmlns:a16="http://schemas.microsoft.com/office/drawing/2014/main" id="{A413F449-759B-DF42-BFB0-13D456DA76F0}"/>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Ubuntu" panose="020B0504030602030204" pitchFamily="34" charset="0"/>
                <a:ea typeface="+mn-ea"/>
                <a:cs typeface="+mn-cs"/>
              </a:endParaRPr>
            </a:p>
          </p:txBody>
        </p:sp>
        <p:sp>
          <p:nvSpPr>
            <p:cNvPr id="5" name="Freeform 14">
              <a:extLst>
                <a:ext uri="{FF2B5EF4-FFF2-40B4-BE49-F238E27FC236}">
                  <a16:creationId xmlns:a16="http://schemas.microsoft.com/office/drawing/2014/main" id="{F9EED8DD-C4E3-114F-A9D3-6B7CC171CD1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Ubuntu" panose="020B0504030602030204" pitchFamily="34" charset="0"/>
                <a:ea typeface="+mn-ea"/>
                <a:cs typeface="+mn-cs"/>
              </a:endParaRPr>
            </a:p>
          </p:txBody>
        </p:sp>
      </p:grpSp>
      <p:cxnSp>
        <p:nvCxnSpPr>
          <p:cNvPr id="62" name="Connecteur droit 61">
            <a:extLst>
              <a:ext uri="{FF2B5EF4-FFF2-40B4-BE49-F238E27FC236}">
                <a16:creationId xmlns:a16="http://schemas.microsoft.com/office/drawing/2014/main" id="{FCA12FE4-3B56-1143-A48B-46C8016999B1}"/>
              </a:ext>
              <a:ext uri="{C183D7F6-B498-43B3-948B-1728B52AA6E4}">
                <adec:decorative xmlns:adec="http://schemas.microsoft.com/office/drawing/2017/decorative" val="1"/>
              </a:ext>
            </a:extLst>
          </p:cNvPr>
          <p:cNvCxnSpPr>
            <a:cxnSpLocks/>
          </p:cNvCxnSpPr>
          <p:nvPr/>
        </p:nvCxnSpPr>
        <p:spPr>
          <a:xfrm>
            <a:off x="556763" y="1108004"/>
            <a:ext cx="0" cy="2627541"/>
          </a:xfrm>
          <a:prstGeom prst="line">
            <a:avLst/>
          </a:prstGeom>
          <a:ln w="12700">
            <a:solidFill>
              <a:srgbClr val="12ABDB"/>
            </a:solidFill>
          </a:ln>
        </p:spPr>
        <p:style>
          <a:lnRef idx="1">
            <a:schemeClr val="accent1"/>
          </a:lnRef>
          <a:fillRef idx="0">
            <a:schemeClr val="accent1"/>
          </a:fillRef>
          <a:effectRef idx="0">
            <a:schemeClr val="accent1"/>
          </a:effectRef>
          <a:fontRef idx="minor">
            <a:schemeClr val="tx1"/>
          </a:fontRef>
        </p:style>
      </p:cxnSp>
      <p:sp>
        <p:nvSpPr>
          <p:cNvPr id="109"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rPr>
              <a:t>Public © Capgemini 2023. All rights reserved  |</a:t>
            </a:r>
          </a:p>
        </p:txBody>
      </p:sp>
      <p:sp>
        <p:nvSpPr>
          <p:cNvPr id="110"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FFFFFF"/>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endParaRPr>
          </a:p>
        </p:txBody>
      </p:sp>
      <p:sp>
        <p:nvSpPr>
          <p:cNvPr id="32" name="Rectangle 31">
            <a:extLst>
              <a:ext uri="{C183D7F6-B498-43B3-948B-1728B52AA6E4}">
                <adec:decorative xmlns:adec="http://schemas.microsoft.com/office/drawing/2017/decorative" val="1"/>
              </a:ext>
            </a:extLst>
          </p:cNvPr>
          <p:cNvSpPr/>
          <p:nvPr/>
        </p:nvSpPr>
        <p:spPr>
          <a:xfrm>
            <a:off x="5233390" y="623115"/>
            <a:ext cx="1646342" cy="2227349"/>
          </a:xfrm>
          <a:prstGeom prst="rect">
            <a:avLst/>
          </a:prstGeom>
          <a:solidFill>
            <a:srgbClr val="ECECEC"/>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16100E1D-3AB3-F841-B7DB-193462741AA7}"/>
              </a:ext>
            </a:extLst>
          </p:cNvPr>
          <p:cNvSpPr/>
          <p:nvPr/>
        </p:nvSpPr>
        <p:spPr>
          <a:xfrm>
            <a:off x="5237815" y="655835"/>
            <a:ext cx="1650655" cy="861774"/>
          </a:xfrm>
          <a:prstGeom prst="rect">
            <a:avLst/>
          </a:prstGeom>
          <a:noFill/>
        </p:spPr>
        <p:txBody>
          <a:bodyPr wrap="square">
            <a:spAutoFit/>
          </a:bodyPr>
          <a:lstStyle/>
          <a:p>
            <a:pPr marL="0" marR="0" lvl="0" indent="0" algn="l" defTabSz="914400" rtl="0" eaLnBrk="1" fontAlgn="auto" latinLnBrk="0" hangingPunct="1">
              <a:lnSpc>
                <a:spcPts val="1500"/>
              </a:lnSpc>
              <a:spcBef>
                <a:spcPts val="0"/>
              </a:spcBef>
              <a:spcAft>
                <a:spcPts val="0"/>
              </a:spcAft>
              <a:buClr>
                <a:srgbClr val="2B143D"/>
              </a:buClr>
              <a:buSzTx/>
              <a:buFontTx/>
              <a:buNone/>
              <a:tabLst/>
              <a:defRPr/>
            </a:pPr>
            <a:r>
              <a:rPr kumimoji="0" lang="fr-FR" sz="1600" b="1" i="0" u="none" strike="noStrike" kern="1200" cap="all"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Une empreinte forte sur le marché</a:t>
            </a:r>
          </a:p>
        </p:txBody>
      </p:sp>
      <p:sp>
        <p:nvSpPr>
          <p:cNvPr id="162" name="object 10">
            <a:extLst>
              <a:ext uri="{FF2B5EF4-FFF2-40B4-BE49-F238E27FC236}">
                <a16:creationId xmlns:a16="http://schemas.microsoft.com/office/drawing/2014/main" id="{C68B6DFF-31D6-CC42-9304-A0B803594A1C}"/>
              </a:ext>
            </a:extLst>
          </p:cNvPr>
          <p:cNvSpPr txBox="1"/>
          <p:nvPr/>
        </p:nvSpPr>
        <p:spPr>
          <a:xfrm>
            <a:off x="6954143" y="672092"/>
            <a:ext cx="5141601" cy="626701"/>
          </a:xfrm>
          <a:prstGeom prst="rect">
            <a:avLst/>
          </a:prstGeom>
        </p:spPr>
        <p:txBody>
          <a:bodyPr vert="horz" wrap="square" lIns="90000" tIns="36000" rIns="90000" bIns="36000" rtlCol="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Biens de consommation &amp; grande distribution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mn-cs"/>
              </a:rPr>
              <a:t>|</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 Energie et Utilities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mn-cs"/>
              </a:rPr>
              <a:t>| </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Industrie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mn-cs"/>
              </a:rPr>
              <a:t>| </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Télécommunications, Media &amp; Technologie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mn-cs"/>
              </a:rPr>
              <a:t>| </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Services financiers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mn-cs"/>
              </a:rPr>
              <a:t>|</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rPr>
              <a:t> </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Ubuntu Light"/>
              </a:rPr>
              <a:t>Secteur public </a:t>
            </a:r>
            <a:r>
              <a:rPr kumimoji="0" lang="en-GB" sz="1200" b="0" i="0" u="none" strike="noStrike" kern="1200" cap="all" spc="0" normalizeH="0" baseline="0" noProof="0" dirty="0">
                <a:ln>
                  <a:noFill/>
                </a:ln>
                <a:solidFill>
                  <a:srgbClr val="12ABDB"/>
                </a:solidFill>
                <a:effectLst/>
                <a:uLnTx/>
                <a:uFillTx/>
                <a:latin typeface="Ubuntu" panose="020B0504030602030204" pitchFamily="34" charset="0"/>
                <a:ea typeface="+mn-ea"/>
                <a:cs typeface="Ubuntu Light"/>
              </a:rPr>
              <a:t>|</a:t>
            </a:r>
            <a:r>
              <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Ubuntu Light"/>
              </a:rPr>
              <a:t> Services</a:t>
            </a:r>
            <a:endParaRPr kumimoji="0" lang="en-GB" sz="1200" b="0" i="0" u="none" strike="noStrike" kern="1200" cap="all"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11" name="Rectangle 10"/>
          <p:cNvSpPr/>
          <p:nvPr/>
        </p:nvSpPr>
        <p:spPr>
          <a:xfrm>
            <a:off x="6038850" y="1517609"/>
            <a:ext cx="851330" cy="804367"/>
          </a:xfrm>
          <a:prstGeom prst="rect">
            <a:avLst/>
          </a:prstGeom>
          <a:solidFill>
            <a:srgbClr val="12ABD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N°1…</a:t>
            </a:r>
          </a:p>
        </p:txBody>
      </p:sp>
      <p:sp>
        <p:nvSpPr>
          <p:cNvPr id="63" name="object 10">
            <a:extLst>
              <a:ext uri="{FF2B5EF4-FFF2-40B4-BE49-F238E27FC236}">
                <a16:creationId xmlns:a16="http://schemas.microsoft.com/office/drawing/2014/main" id="{C68B6DFF-31D6-CC42-9304-A0B803594A1C}"/>
              </a:ext>
            </a:extLst>
          </p:cNvPr>
          <p:cNvSpPr txBox="1"/>
          <p:nvPr/>
        </p:nvSpPr>
        <p:spPr>
          <a:xfrm>
            <a:off x="6935093" y="1472341"/>
            <a:ext cx="5151844" cy="411257"/>
          </a:xfrm>
          <a:prstGeom prst="rect">
            <a:avLst/>
          </a:prstGeom>
        </p:spPr>
        <p:txBody>
          <a:bodyPr vert="horz" wrap="square" lIns="72000" tIns="36000" rIns="72000" bIns="36000" rtlCol="0" anchor="ctr" anchorCtr="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fr-FR" sz="1100" b="0" i="0" u="none" strike="noStrike" kern="1200" cap="none" spc="0" normalizeH="0" baseline="0" noProof="0" dirty="0">
                <a:ln>
                  <a:noFill/>
                </a:ln>
                <a:solidFill>
                  <a:srgbClr val="12ABDB"/>
                </a:solidFill>
                <a:effectLst/>
                <a:uLnTx/>
                <a:uFillTx/>
                <a:latin typeface="Ubuntu" panose="020B0504030602030204" pitchFamily="34" charset="0"/>
                <a:ea typeface="+mn-ea"/>
                <a:cs typeface="+mn-cs"/>
              </a:rPr>
              <a:t>…</a:t>
            </a:r>
            <a:r>
              <a:rPr kumimoji="0" lang="fr-FR"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a:t>
            </a:r>
            <a:r>
              <a:rPr kumimoji="0" lang="en-US"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en Manufacturing, Automotive, Aerospace, Life Science, Energy Utilities &amp; </a:t>
            </a:r>
            <a:br>
              <a:rPr kumimoji="0" lang="en-US"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br>
            <a:r>
              <a:rPr kumimoji="0" lang="en-US"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Chemicals, Telecom, Transports &amp; Services</a:t>
            </a:r>
            <a:r>
              <a:rPr kumimoji="0" lang="en-US" sz="1100" b="0" i="0" u="none" strike="noStrike" kern="1200" cap="none" spc="0" normalizeH="0" baseline="30000" noProof="0" dirty="0">
                <a:ln>
                  <a:noFill/>
                </a:ln>
                <a:solidFill>
                  <a:srgbClr val="FFFFFF"/>
                </a:solidFill>
                <a:effectLst/>
                <a:uLnTx/>
                <a:uFillTx/>
                <a:latin typeface="Ubuntu" panose="020B0504030602030204" pitchFamily="34" charset="0"/>
                <a:ea typeface="+mn-ea"/>
                <a:cs typeface="+mn-cs"/>
              </a:rPr>
              <a:t>*</a:t>
            </a:r>
            <a:endParaRPr kumimoji="0" lang="fr-FR" sz="1200" b="0" i="0" u="none" strike="noStrike" kern="1200" cap="none" spc="0" normalizeH="0" baseline="30000" noProof="0" dirty="0">
              <a:ln>
                <a:noFill/>
              </a:ln>
              <a:solidFill>
                <a:srgbClr val="12ABDB"/>
              </a:solidFill>
              <a:effectLst/>
              <a:uLnTx/>
              <a:uFillTx/>
              <a:latin typeface="Ubuntu" panose="020B0504030602030204" pitchFamily="34" charset="0"/>
              <a:ea typeface="+mn-ea"/>
              <a:cs typeface="+mn-cs"/>
            </a:endParaRPr>
          </a:p>
        </p:txBody>
      </p:sp>
      <p:sp>
        <p:nvSpPr>
          <p:cNvPr id="39" name="object 10">
            <a:extLst>
              <a:ext uri="{FF2B5EF4-FFF2-40B4-BE49-F238E27FC236}">
                <a16:creationId xmlns:a16="http://schemas.microsoft.com/office/drawing/2014/main" id="{C68B6DFF-31D6-CC42-9304-A0B803594A1C}"/>
              </a:ext>
            </a:extLst>
          </p:cNvPr>
          <p:cNvSpPr txBox="1"/>
          <p:nvPr/>
        </p:nvSpPr>
        <p:spPr>
          <a:xfrm>
            <a:off x="6935093" y="1857193"/>
            <a:ext cx="5151844" cy="241980"/>
          </a:xfrm>
          <a:prstGeom prst="rect">
            <a:avLst/>
          </a:prstGeom>
        </p:spPr>
        <p:txBody>
          <a:bodyPr vert="horz" wrap="square" lIns="72000" tIns="36000" rIns="72000" bIns="36000" rtlCol="0" anchor="ctr" anchorCtr="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fr-FR" sz="1100" b="0" i="0" u="none" strike="noStrike" kern="1200" cap="none" spc="0" normalizeH="0" baseline="0" noProof="0" dirty="0">
                <a:ln>
                  <a:noFill/>
                </a:ln>
                <a:solidFill>
                  <a:srgbClr val="12ABDB"/>
                </a:solidFill>
                <a:effectLst/>
                <a:uLnTx/>
                <a:uFillTx/>
                <a:latin typeface="Ubuntu" panose="020B0504030602030204" pitchFamily="34" charset="0"/>
                <a:ea typeface="+mn-ea"/>
                <a:cs typeface="+mn-cs"/>
              </a:rPr>
              <a:t>…</a:t>
            </a:r>
            <a:r>
              <a:rPr kumimoji="0" lang="fr-FR"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a:t>
            </a:r>
            <a:r>
              <a:rPr kumimoji="0" lang="en-US"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en Data, Customer First et Intelligent Industry</a:t>
            </a:r>
            <a:r>
              <a:rPr kumimoji="0" lang="en-US" sz="1100" b="0" i="0" u="none" strike="noStrike" kern="1200" cap="none" spc="0" normalizeH="0" baseline="30000" noProof="0" dirty="0">
                <a:ln>
                  <a:noFill/>
                </a:ln>
                <a:solidFill>
                  <a:srgbClr val="FFFFFF"/>
                </a:solidFill>
                <a:effectLst/>
                <a:uLnTx/>
                <a:uFillTx/>
                <a:latin typeface="Ubuntu" panose="020B0504030602030204" pitchFamily="34" charset="0"/>
                <a:ea typeface="+mn-ea"/>
                <a:cs typeface="+mn-cs"/>
              </a:rPr>
              <a:t>*</a:t>
            </a:r>
            <a:endParaRPr kumimoji="0" lang="fr-FR" sz="1200" b="0" i="0" u="none" strike="noStrike" kern="1200" cap="none" spc="0" normalizeH="0" baseline="30000" noProof="0" dirty="0">
              <a:ln>
                <a:noFill/>
              </a:ln>
              <a:solidFill>
                <a:srgbClr val="12ABDB"/>
              </a:solidFill>
              <a:effectLst/>
              <a:uLnTx/>
              <a:uFillTx/>
              <a:latin typeface="Ubuntu" panose="020B0504030602030204" pitchFamily="34" charset="0"/>
              <a:ea typeface="+mn-ea"/>
              <a:cs typeface="+mn-cs"/>
            </a:endParaRPr>
          </a:p>
        </p:txBody>
      </p:sp>
      <p:sp>
        <p:nvSpPr>
          <p:cNvPr id="40" name="object 10">
            <a:extLst>
              <a:ext uri="{FF2B5EF4-FFF2-40B4-BE49-F238E27FC236}">
                <a16:creationId xmlns:a16="http://schemas.microsoft.com/office/drawing/2014/main" id="{C68B6DFF-31D6-CC42-9304-A0B803594A1C}"/>
              </a:ext>
            </a:extLst>
          </p:cNvPr>
          <p:cNvSpPr txBox="1"/>
          <p:nvPr/>
        </p:nvSpPr>
        <p:spPr>
          <a:xfrm>
            <a:off x="6935093" y="2072768"/>
            <a:ext cx="5151844" cy="241980"/>
          </a:xfrm>
          <a:prstGeom prst="rect">
            <a:avLst/>
          </a:prstGeom>
        </p:spPr>
        <p:txBody>
          <a:bodyPr vert="horz" wrap="square" lIns="72000" tIns="36000" rIns="72000" bIns="36000" rtlCol="0" anchor="ctr" anchorCtr="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fr-FR" sz="1100" b="0" i="0" u="none" strike="noStrike" kern="1200" cap="none" spc="0" normalizeH="0" baseline="0" noProof="0" dirty="0">
                <a:ln>
                  <a:noFill/>
                </a:ln>
                <a:solidFill>
                  <a:srgbClr val="12ABDB"/>
                </a:solidFill>
                <a:effectLst/>
                <a:uLnTx/>
                <a:uFillTx/>
                <a:latin typeface="Ubuntu" panose="020B0504030602030204" pitchFamily="34" charset="0"/>
                <a:ea typeface="+mn-ea"/>
                <a:cs typeface="+mn-cs"/>
              </a:rPr>
              <a:t>… </a:t>
            </a:r>
            <a:r>
              <a:rPr kumimoji="0" lang="fr-FR"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du Cloud et Services d’Infrastructures</a:t>
            </a:r>
            <a:r>
              <a:rPr kumimoji="0" lang="fr-FR" sz="1100" b="0" i="0" u="none" strike="noStrike" kern="1200" cap="none" spc="0" normalizeH="0" baseline="30000" noProof="0" dirty="0">
                <a:ln>
                  <a:noFill/>
                </a:ln>
                <a:solidFill>
                  <a:srgbClr val="FFFFFF"/>
                </a:solidFill>
                <a:effectLst/>
                <a:uLnTx/>
                <a:uFillTx/>
                <a:latin typeface="Ubuntu" panose="020B0504030602030204" pitchFamily="34" charset="0"/>
                <a:ea typeface="+mn-ea"/>
                <a:cs typeface="+mn-cs"/>
              </a:rPr>
              <a:t>*</a:t>
            </a:r>
            <a:endParaRPr kumimoji="0" lang="fr-FR" sz="1200" b="0" i="0" u="none" strike="noStrike" kern="1200" cap="none" spc="0" normalizeH="0" baseline="30000" noProof="0" dirty="0">
              <a:ln>
                <a:noFill/>
              </a:ln>
              <a:solidFill>
                <a:srgbClr val="12ABDB"/>
              </a:solidFill>
              <a:effectLst/>
              <a:uLnTx/>
              <a:uFillTx/>
              <a:latin typeface="Ubuntu" panose="020B0504030602030204" pitchFamily="34" charset="0"/>
              <a:ea typeface="+mn-ea"/>
              <a:cs typeface="+mn-cs"/>
            </a:endParaRPr>
          </a:p>
        </p:txBody>
      </p:sp>
      <p:sp>
        <p:nvSpPr>
          <p:cNvPr id="41" name="Rectangle 40"/>
          <p:cNvSpPr/>
          <p:nvPr/>
        </p:nvSpPr>
        <p:spPr>
          <a:xfrm>
            <a:off x="6038765" y="2321975"/>
            <a:ext cx="851957" cy="547215"/>
          </a:xfrm>
          <a:prstGeom prst="rect">
            <a:avLst/>
          </a:prstGeom>
          <a:solidFill>
            <a:srgbClr val="0070AD"/>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N°2…</a:t>
            </a:r>
          </a:p>
        </p:txBody>
      </p:sp>
      <p:sp>
        <p:nvSpPr>
          <p:cNvPr id="42" name="object 10">
            <a:extLst>
              <a:ext uri="{FF2B5EF4-FFF2-40B4-BE49-F238E27FC236}">
                <a16:creationId xmlns:a16="http://schemas.microsoft.com/office/drawing/2014/main" id="{C68B6DFF-31D6-CC42-9304-A0B803594A1C}"/>
              </a:ext>
            </a:extLst>
          </p:cNvPr>
          <p:cNvSpPr txBox="1"/>
          <p:nvPr/>
        </p:nvSpPr>
        <p:spPr>
          <a:xfrm>
            <a:off x="6935093" y="2499752"/>
            <a:ext cx="5151844" cy="241980"/>
          </a:xfrm>
          <a:prstGeom prst="rect">
            <a:avLst/>
          </a:prstGeom>
        </p:spPr>
        <p:txBody>
          <a:bodyPr vert="horz" wrap="square" lIns="72000" tIns="36000" rIns="72000" bIns="36000" rtlCol="0" anchor="ctr" anchorCtr="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fr-FR" sz="1100" b="0" i="0" u="none" strike="noStrike" kern="1200" cap="none" spc="0" normalizeH="0" baseline="0" noProof="0" dirty="0">
                <a:ln>
                  <a:noFill/>
                </a:ln>
                <a:solidFill>
                  <a:srgbClr val="0070AD"/>
                </a:solidFill>
                <a:effectLst/>
                <a:uLnTx/>
                <a:uFillTx/>
                <a:latin typeface="Ubuntu" panose="020B0504030602030204" pitchFamily="34" charset="0"/>
                <a:ea typeface="+mn-ea"/>
                <a:cs typeface="+mn-cs"/>
              </a:rPr>
              <a:t>…</a:t>
            </a:r>
            <a:r>
              <a:rPr kumimoji="0" lang="fr-FR" sz="11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 en Europe sur le marché des services IT</a:t>
            </a:r>
            <a:r>
              <a:rPr kumimoji="0" lang="fr-FR" sz="1100" b="0" i="0" u="none" strike="noStrike" kern="1200" cap="none" spc="0" normalizeH="0" baseline="30000" noProof="0" dirty="0">
                <a:ln>
                  <a:noFill/>
                </a:ln>
                <a:solidFill>
                  <a:srgbClr val="FFFFFF"/>
                </a:solidFill>
                <a:effectLst/>
                <a:uLnTx/>
                <a:uFillTx/>
                <a:latin typeface="Ubuntu" panose="020B0504030602030204" pitchFamily="34" charset="0"/>
                <a:ea typeface="+mn-ea"/>
                <a:cs typeface="+mn-cs"/>
              </a:rPr>
              <a:t>*</a:t>
            </a:r>
            <a:endParaRPr kumimoji="0" lang="fr-FR" sz="1200" b="0" i="0" u="none" strike="noStrike" kern="1200" cap="none" spc="0" normalizeH="0" baseline="30000" noProof="0" dirty="0">
              <a:ln>
                <a:noFill/>
              </a:ln>
              <a:solidFill>
                <a:srgbClr val="12ABDB"/>
              </a:solidFill>
              <a:effectLst/>
              <a:uLnTx/>
              <a:uFillTx/>
              <a:latin typeface="Ubuntu" panose="020B0504030602030204" pitchFamily="34" charset="0"/>
              <a:ea typeface="+mn-ea"/>
              <a:cs typeface="+mn-cs"/>
            </a:endParaRPr>
          </a:p>
        </p:txBody>
      </p:sp>
      <p:sp>
        <p:nvSpPr>
          <p:cNvPr id="45" name="object 10">
            <a:extLst>
              <a:ext uri="{FF2B5EF4-FFF2-40B4-BE49-F238E27FC236}">
                <a16:creationId xmlns:a16="http://schemas.microsoft.com/office/drawing/2014/main" id="{C68B6DFF-31D6-CC42-9304-A0B803594A1C}"/>
              </a:ext>
            </a:extLst>
          </p:cNvPr>
          <p:cNvSpPr txBox="1"/>
          <p:nvPr/>
        </p:nvSpPr>
        <p:spPr>
          <a:xfrm>
            <a:off x="6962156" y="2767989"/>
            <a:ext cx="1118332" cy="185555"/>
          </a:xfrm>
          <a:prstGeom prst="rect">
            <a:avLst/>
          </a:prstGeom>
        </p:spPr>
        <p:txBody>
          <a:bodyPr vert="horz" wrap="square" lIns="72000" tIns="36000" rIns="72000" bIns="36000" rtlCol="0" anchor="ctr" anchorCtr="0">
            <a:spAutoFit/>
          </a:bodyPr>
          <a:lstStyle/>
          <a:p>
            <a:pPr marL="7701" marR="3081" lvl="0" indent="0" algn="l" defTabSz="554492" rtl="0" eaLnBrk="1" fontAlgn="auto" latinLnBrk="0" hangingPunct="1">
              <a:lnSpc>
                <a:spcPct val="100000"/>
              </a:lnSpc>
              <a:spcBef>
                <a:spcPts val="0"/>
              </a:spcBef>
              <a:spcAft>
                <a:spcPts val="600"/>
              </a:spcAft>
              <a:buClrTx/>
              <a:buSzTx/>
              <a:buFontTx/>
              <a:buNone/>
              <a:tabLst/>
              <a:defRPr/>
            </a:pPr>
            <a:r>
              <a:rPr kumimoji="0" lang="fr-FR" sz="1050" b="0" i="1" u="none" strike="noStrike" kern="1200" cap="none" spc="0" normalizeH="0" baseline="30000" noProof="0" dirty="0">
                <a:ln>
                  <a:noFill/>
                </a:ln>
                <a:solidFill>
                  <a:srgbClr val="FFFFFF"/>
                </a:solidFill>
                <a:effectLst/>
                <a:uLnTx/>
                <a:uFillTx/>
                <a:latin typeface="Ubuntu" panose="020B0504030602030204" pitchFamily="34" charset="0"/>
                <a:ea typeface="+mn-ea"/>
                <a:cs typeface="+mn-cs"/>
              </a:rPr>
              <a:t>* source PAC 2021</a:t>
            </a:r>
            <a:endParaRPr kumimoji="0" lang="fr-FR" sz="1100" b="0" i="1" u="none" strike="noStrike" kern="1200" cap="none" spc="0" normalizeH="0" baseline="30000" noProof="0" dirty="0">
              <a:ln>
                <a:noFill/>
              </a:ln>
              <a:solidFill>
                <a:srgbClr val="12ABDB"/>
              </a:solidFill>
              <a:effectLst/>
              <a:uLnTx/>
              <a:uFillTx/>
              <a:latin typeface="Ubuntu" panose="020B0504030602030204" pitchFamily="34" charset="0"/>
              <a:ea typeface="+mn-ea"/>
              <a:cs typeface="+mn-cs"/>
            </a:endParaRPr>
          </a:p>
        </p:txBody>
      </p:sp>
      <p:sp>
        <p:nvSpPr>
          <p:cNvPr id="30" name="Rectangle 29">
            <a:extLst>
              <a:ext uri="{C183D7F6-B498-43B3-948B-1728B52AA6E4}">
                <adec:decorative xmlns:adec="http://schemas.microsoft.com/office/drawing/2017/decorative" val="1"/>
              </a:ext>
            </a:extLst>
          </p:cNvPr>
          <p:cNvSpPr/>
          <p:nvPr/>
        </p:nvSpPr>
        <p:spPr>
          <a:xfrm>
            <a:off x="6888471" y="4629814"/>
            <a:ext cx="4992336" cy="481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C183D7F6-B498-43B3-948B-1728B52AA6E4}">
                <adec:decorative xmlns:adec="http://schemas.microsoft.com/office/drawing/2017/decorative" val="1"/>
              </a:ext>
            </a:extLst>
          </p:cNvPr>
          <p:cNvSpPr/>
          <p:nvPr/>
        </p:nvSpPr>
        <p:spPr>
          <a:xfrm>
            <a:off x="5237815" y="3012865"/>
            <a:ext cx="1646342" cy="1627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16100E1D-3AB3-F841-B7DB-193462741AA7}"/>
              </a:ext>
            </a:extLst>
          </p:cNvPr>
          <p:cNvSpPr/>
          <p:nvPr/>
        </p:nvSpPr>
        <p:spPr>
          <a:xfrm>
            <a:off x="5237815" y="3045250"/>
            <a:ext cx="1745138" cy="1054135"/>
          </a:xfrm>
          <a:prstGeom prst="rect">
            <a:avLst/>
          </a:prstGeom>
          <a:noFill/>
        </p:spPr>
        <p:txBody>
          <a:bodyPr wrap="square">
            <a:spAutoFit/>
          </a:bodyPr>
          <a:lstStyle/>
          <a:p>
            <a:pPr marL="0" marR="0" lvl="0" indent="0" algn="l" defTabSz="914400" rtl="0" eaLnBrk="1" fontAlgn="auto" latinLnBrk="0" hangingPunct="1">
              <a:lnSpc>
                <a:spcPts val="1500"/>
              </a:lnSpc>
              <a:spcBef>
                <a:spcPts val="0"/>
              </a:spcBef>
              <a:spcAft>
                <a:spcPts val="0"/>
              </a:spcAft>
              <a:buClr>
                <a:srgbClr val="2B143D"/>
              </a:buClr>
              <a:buSzTx/>
              <a:buFontTx/>
              <a:buNone/>
              <a:tabLst/>
              <a:defRPr/>
            </a:pPr>
            <a:r>
              <a:rPr kumimoji="0" lang="fr-FR" sz="1600" b="1" i="0" u="none" strike="noStrike" kern="1200" cap="all"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Un objectif de recrutement Ambitieux</a:t>
            </a:r>
          </a:p>
          <a:p>
            <a:pPr marL="0" marR="0" lvl="0" indent="0" algn="l" defTabSz="914400" rtl="0" eaLnBrk="1" fontAlgn="auto" latinLnBrk="0" hangingPunct="1">
              <a:lnSpc>
                <a:spcPts val="1500"/>
              </a:lnSpc>
              <a:spcBef>
                <a:spcPts val="0"/>
              </a:spcBef>
              <a:spcAft>
                <a:spcPts val="0"/>
              </a:spcAft>
              <a:buClr>
                <a:srgbClr val="2B143D"/>
              </a:buClr>
              <a:buSzTx/>
              <a:buFontTx/>
              <a:buNone/>
              <a:tabLst/>
              <a:defRPr/>
            </a:pPr>
            <a:r>
              <a:rPr kumimoji="0" lang="fr-FR" sz="1600" b="1" i="0" u="none" strike="noStrike" kern="1200" cap="all"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en 2023</a:t>
            </a:r>
          </a:p>
        </p:txBody>
      </p:sp>
      <p:pic>
        <p:nvPicPr>
          <p:cNvPr id="2" name="Image 1">
            <a:extLs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76438" y="3004439"/>
            <a:ext cx="1220090" cy="1627475"/>
          </a:xfrm>
          <a:prstGeom prst="rect">
            <a:avLst/>
          </a:prstGeom>
        </p:spPr>
      </p:pic>
      <p:pic>
        <p:nvPicPr>
          <p:cNvPr id="6" name="Image 5">
            <a:extLs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58488" y="3002232"/>
            <a:ext cx="1861421" cy="1629682"/>
          </a:xfrm>
          <a:prstGeom prst="rect">
            <a:avLst/>
          </a:prstGeom>
        </p:spPr>
      </p:pic>
      <p:pic>
        <p:nvPicPr>
          <p:cNvPr id="7" name="Image 6">
            <a:extLs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081869" y="3004439"/>
            <a:ext cx="1787782" cy="1627475"/>
          </a:xfrm>
          <a:prstGeom prst="rect">
            <a:avLst/>
          </a:prstGeom>
        </p:spPr>
      </p:pic>
      <p:sp>
        <p:nvSpPr>
          <p:cNvPr id="127" name="Rectangle 126">
            <a:extLst>
              <a:ext uri="{FF2B5EF4-FFF2-40B4-BE49-F238E27FC236}">
                <a16:creationId xmlns:a16="http://schemas.microsoft.com/office/drawing/2014/main" id="{16100E1D-3AB3-F841-B7DB-193462741AA7}"/>
              </a:ext>
            </a:extLst>
          </p:cNvPr>
          <p:cNvSpPr/>
          <p:nvPr/>
        </p:nvSpPr>
        <p:spPr>
          <a:xfrm>
            <a:off x="7366429" y="4565029"/>
            <a:ext cx="122440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B143D"/>
              </a:buClr>
              <a:buSzTx/>
              <a:buFontTx/>
              <a:buNone/>
              <a:tabLst/>
              <a:defRPr/>
            </a:pPr>
            <a: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9 000</a:t>
            </a:r>
            <a:b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200" b="0"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CDI</a:t>
            </a:r>
          </a:p>
        </p:txBody>
      </p:sp>
      <p:sp>
        <p:nvSpPr>
          <p:cNvPr id="51" name="Rectangle 50">
            <a:extLst>
              <a:ext uri="{FF2B5EF4-FFF2-40B4-BE49-F238E27FC236}">
                <a16:creationId xmlns:a16="http://schemas.microsoft.com/office/drawing/2014/main" id="{16100E1D-3AB3-F841-B7DB-193462741AA7}"/>
              </a:ext>
            </a:extLst>
          </p:cNvPr>
          <p:cNvSpPr/>
          <p:nvPr/>
        </p:nvSpPr>
        <p:spPr>
          <a:xfrm>
            <a:off x="8775549" y="4565029"/>
            <a:ext cx="122440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B143D"/>
              </a:buClr>
              <a:buSzTx/>
              <a:buFontTx/>
              <a:buNone/>
              <a:tabLst/>
              <a:defRPr/>
            </a:pPr>
            <a: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1 000</a:t>
            </a:r>
            <a:b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200" b="0"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alternants</a:t>
            </a:r>
          </a:p>
        </p:txBody>
      </p:sp>
      <p:sp>
        <p:nvSpPr>
          <p:cNvPr id="52" name="Rectangle 51">
            <a:extLst>
              <a:ext uri="{FF2B5EF4-FFF2-40B4-BE49-F238E27FC236}">
                <a16:creationId xmlns:a16="http://schemas.microsoft.com/office/drawing/2014/main" id="{16100E1D-3AB3-F841-B7DB-193462741AA7}"/>
              </a:ext>
            </a:extLst>
          </p:cNvPr>
          <p:cNvSpPr/>
          <p:nvPr/>
        </p:nvSpPr>
        <p:spPr>
          <a:xfrm>
            <a:off x="10184668" y="4565029"/>
            <a:ext cx="122440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2B143D"/>
              </a:buClr>
              <a:buSzTx/>
              <a:buFontTx/>
              <a:buNone/>
              <a:tabLst/>
              <a:defRPr/>
            </a:pPr>
            <a: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1 000</a:t>
            </a:r>
            <a:br>
              <a:rPr kumimoji="0" lang="fr-FR" sz="20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200" b="0"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stagiaires</a:t>
            </a:r>
          </a:p>
        </p:txBody>
      </p:sp>
      <p:pic>
        <p:nvPicPr>
          <p:cNvPr id="17" name="Image 16">
            <a:extLst>
              <a:ext uri="{C183D7F6-B498-43B3-948B-1728B52AA6E4}">
                <adec:decorative xmlns:adec="http://schemas.microsoft.com/office/drawing/2017/decorative" val="1"/>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a:xfrm>
            <a:off x="5256620" y="5287826"/>
            <a:ext cx="1909130" cy="1126011"/>
          </a:xfrm>
          <a:prstGeom prst="rect">
            <a:avLst/>
          </a:prstGeom>
        </p:spPr>
      </p:pic>
      <p:sp>
        <p:nvSpPr>
          <p:cNvPr id="18" name="Rectangle 17">
            <a:extLst>
              <a:ext uri="{C183D7F6-B498-43B3-948B-1728B52AA6E4}">
                <adec:decorative xmlns:adec="http://schemas.microsoft.com/office/drawing/2017/decorative" val="1"/>
              </a:ext>
            </a:extLst>
          </p:cNvPr>
          <p:cNvSpPr/>
          <p:nvPr/>
        </p:nvSpPr>
        <p:spPr>
          <a:xfrm>
            <a:off x="7165750" y="5285665"/>
            <a:ext cx="4703901" cy="1123017"/>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7" name="Image 22">
            <a:extLst>
              <a:ext uri="{FF2B5EF4-FFF2-40B4-BE49-F238E27FC236}">
                <a16:creationId xmlns:a16="http://schemas.microsoft.com/office/drawing/2014/main" id="{315B38FC-49CF-4EB5-9D2F-FA9EE85DA946}"/>
              </a:ext>
              <a:ext uri="{C183D7F6-B498-43B3-948B-1728B52AA6E4}">
                <adec:decorative xmlns:adec="http://schemas.microsoft.com/office/drawing/2017/decorative" val="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rot="20033737" flipH="1">
            <a:off x="5920224" y="4401660"/>
            <a:ext cx="3661452" cy="2589832"/>
          </a:xfrm>
          <a:prstGeom prst="rect">
            <a:avLst/>
          </a:prstGeom>
        </p:spPr>
      </p:pic>
      <p:pic>
        <p:nvPicPr>
          <p:cNvPr id="19" name="Image 18">
            <a:extLs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12226" y="5628357"/>
            <a:ext cx="1847698" cy="488306"/>
          </a:xfrm>
          <a:prstGeom prst="rect">
            <a:avLst/>
          </a:prstGeom>
        </p:spPr>
      </p:pic>
      <p:sp>
        <p:nvSpPr>
          <p:cNvPr id="54" name="Rectangle 53">
            <a:extLst>
              <a:ext uri="{FF2B5EF4-FFF2-40B4-BE49-F238E27FC236}">
                <a16:creationId xmlns:a16="http://schemas.microsoft.com/office/drawing/2014/main" id="{16100E1D-3AB3-F841-B7DB-193462741AA7}"/>
              </a:ext>
            </a:extLst>
          </p:cNvPr>
          <p:cNvSpPr/>
          <p:nvPr/>
        </p:nvSpPr>
        <p:spPr>
          <a:xfrm>
            <a:off x="7198875" y="5475745"/>
            <a:ext cx="339292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B143D"/>
              </a:buClr>
              <a:buSzTx/>
              <a:buFontTx/>
              <a:buNone/>
              <a:tabLst/>
              <a:defRPr/>
            </a:pPr>
            <a:r>
              <a:rPr kumimoji="0" lang="fr-FR" sz="1400" b="1" i="0" u="none" strike="noStrike" kern="1200" cap="all" spc="0" normalizeH="0" baseline="0" noProof="0" dirty="0">
                <a:ln>
                  <a:noFill/>
                </a:ln>
                <a:solidFill>
                  <a:srgbClr val="000000"/>
                </a:solidFill>
                <a:effectLst/>
                <a:uLnTx/>
                <a:uFillTx/>
                <a:latin typeface="Ubuntu" panose="020B0504030602030204" pitchFamily="34" charset="0"/>
                <a:ea typeface="Verdana" panose="020B0604030504040204" pitchFamily="34" charset="0"/>
                <a:cs typeface="Verdana" panose="020B0604030504040204" pitchFamily="34" charset="0"/>
              </a:rPr>
              <a:t>Fiers d’être un partenaire</a:t>
            </a:r>
          </a:p>
          <a:p>
            <a:pPr marL="0" marR="0" lvl="0" indent="0" algn="l" defTabSz="914400" rtl="0" eaLnBrk="1" fontAlgn="auto" latinLnBrk="0" hangingPunct="1">
              <a:lnSpc>
                <a:spcPct val="100000"/>
              </a:lnSpc>
              <a:spcBef>
                <a:spcPts val="0"/>
              </a:spcBef>
              <a:spcAft>
                <a:spcPts val="0"/>
              </a:spcAft>
              <a:buClr>
                <a:srgbClr val="2B143D"/>
              </a:buClr>
              <a:buSzTx/>
              <a:buFontTx/>
              <a:buNone/>
              <a:tabLst/>
              <a:defRPr/>
            </a:pPr>
            <a:r>
              <a:rPr kumimoji="0" lang="fr-FR" sz="1400" b="1" i="0" u="none" strike="noStrike" kern="1200" cap="all" spc="0" normalizeH="0" baseline="0" noProof="0" dirty="0">
                <a:ln>
                  <a:noFill/>
                </a:ln>
                <a:solidFill>
                  <a:srgbClr val="000000"/>
                </a:solidFill>
                <a:effectLst/>
                <a:uLnTx/>
                <a:uFillTx/>
                <a:latin typeface="Ubuntu" panose="020B0504030602030204" pitchFamily="34" charset="0"/>
                <a:ea typeface="Verdana" panose="020B0604030504040204" pitchFamily="34" charset="0"/>
                <a:cs typeface="Verdana" panose="020B0604030504040204" pitchFamily="34" charset="0"/>
              </a:rPr>
              <a:t>Majeur de la coupe du</a:t>
            </a:r>
          </a:p>
          <a:p>
            <a:pPr marL="0" marR="0" lvl="0" indent="0" algn="l" defTabSz="914400" rtl="0" eaLnBrk="1" fontAlgn="auto" latinLnBrk="0" hangingPunct="1">
              <a:lnSpc>
                <a:spcPct val="100000"/>
              </a:lnSpc>
              <a:spcBef>
                <a:spcPts val="0"/>
              </a:spcBef>
              <a:spcAft>
                <a:spcPts val="0"/>
              </a:spcAft>
              <a:buClr>
                <a:srgbClr val="2B143D"/>
              </a:buClr>
              <a:buSzTx/>
              <a:buFontTx/>
              <a:buNone/>
              <a:tabLst/>
              <a:defRPr/>
            </a:pPr>
            <a:r>
              <a:rPr kumimoji="0" lang="fr-FR" sz="1400" b="1" i="0" u="none" strike="noStrike" kern="1200" cap="all" spc="0" normalizeH="0" baseline="0" noProof="0" dirty="0">
                <a:ln>
                  <a:noFill/>
                </a:ln>
                <a:solidFill>
                  <a:srgbClr val="000000"/>
                </a:solidFill>
                <a:effectLst/>
                <a:uLnTx/>
                <a:uFillTx/>
                <a:latin typeface="Ubuntu" panose="020B0504030602030204" pitchFamily="34" charset="0"/>
                <a:ea typeface="Verdana" panose="020B0604030504040204" pitchFamily="34" charset="0"/>
                <a:cs typeface="Verdana" panose="020B0604030504040204" pitchFamily="34" charset="0"/>
              </a:rPr>
              <a:t>Monde de rugby France 2023</a:t>
            </a:r>
          </a:p>
        </p:txBody>
      </p:sp>
    </p:spTree>
    <p:extLst>
      <p:ext uri="{BB962C8B-B14F-4D97-AF65-F5344CB8AC3E}">
        <p14:creationId xmlns:p14="http://schemas.microsoft.com/office/powerpoint/2010/main" val="414866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36" name="Rectangle à coins arrondis 235">
            <a:extLst>
              <a:ext uri="{C183D7F6-B498-43B3-948B-1728B52AA6E4}">
                <adec:decorative xmlns:adec="http://schemas.microsoft.com/office/drawing/2017/decorative" val="1"/>
              </a:ext>
            </a:extLst>
          </p:cNvPr>
          <p:cNvSpPr/>
          <p:nvPr/>
        </p:nvSpPr>
        <p:spPr>
          <a:xfrm>
            <a:off x="3206642" y="3786529"/>
            <a:ext cx="3179310" cy="3207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7" name="Rectangle à coins arrondis 236">
            <a:extLst>
              <a:ext uri="{C183D7F6-B498-43B3-948B-1728B52AA6E4}">
                <adec:decorative xmlns:adec="http://schemas.microsoft.com/office/drawing/2017/decorative" val="1"/>
              </a:ext>
            </a:extLst>
          </p:cNvPr>
          <p:cNvSpPr/>
          <p:nvPr/>
        </p:nvSpPr>
        <p:spPr>
          <a:xfrm>
            <a:off x="3174211" y="1565999"/>
            <a:ext cx="3179310" cy="3207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5" name="Rectangle 134">
            <a:extLst>
              <a:ext uri="{C183D7F6-B498-43B3-948B-1728B52AA6E4}">
                <adec:decorative xmlns:adec="http://schemas.microsoft.com/office/drawing/2017/decorative" val="1"/>
              </a:ext>
            </a:extLst>
          </p:cNvPr>
          <p:cNvSpPr/>
          <p:nvPr/>
        </p:nvSpPr>
        <p:spPr>
          <a:xfrm>
            <a:off x="8394699" y="1424129"/>
            <a:ext cx="3685955" cy="5003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 name="Groupe 2">
            <a:extLst>
              <a:ext uri="{FF2B5EF4-FFF2-40B4-BE49-F238E27FC236}">
                <a16:creationId xmlns:a16="http://schemas.microsoft.com/office/drawing/2014/main" id="{2197909A-3634-094C-9087-6C5CA3CEF776}"/>
              </a:ext>
              <a:ext uri="{C183D7F6-B498-43B3-948B-1728B52AA6E4}">
                <adec:decorative xmlns:adec="http://schemas.microsoft.com/office/drawing/2017/decorative" val="1"/>
              </a:ext>
            </a:extLst>
          </p:cNvPr>
          <p:cNvGrpSpPr/>
          <p:nvPr/>
        </p:nvGrpSpPr>
        <p:grpSpPr>
          <a:xfrm>
            <a:off x="11602685" y="175029"/>
            <a:ext cx="419436" cy="388988"/>
            <a:chOff x="11501102" y="171573"/>
            <a:chExt cx="419436" cy="388988"/>
          </a:xfrm>
        </p:grpSpPr>
        <p:sp>
          <p:nvSpPr>
            <p:cNvPr id="4" name="Freeform 13">
              <a:extLst>
                <a:ext uri="{FF2B5EF4-FFF2-40B4-BE49-F238E27FC236}">
                  <a16:creationId xmlns:a16="http://schemas.microsoft.com/office/drawing/2014/main" id="{A413F449-759B-DF42-BFB0-13D456DA76F0}"/>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sp>
          <p:nvSpPr>
            <p:cNvPr id="5" name="Freeform 14">
              <a:extLst>
                <a:ext uri="{FF2B5EF4-FFF2-40B4-BE49-F238E27FC236}">
                  <a16:creationId xmlns:a16="http://schemas.microsoft.com/office/drawing/2014/main" id="{F9EED8DD-C4E3-114F-A9D3-6B7CC171CD1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grpSp>
      <p:sp>
        <p:nvSpPr>
          <p:cNvPr id="8" name="Titre 7">
            <a:extLst>
              <a:ext uri="{FF2B5EF4-FFF2-40B4-BE49-F238E27FC236}">
                <a16:creationId xmlns:a16="http://schemas.microsoft.com/office/drawing/2014/main" id="{F2459E76-A577-B04D-B55F-BC4E338BCE40}"/>
              </a:ext>
            </a:extLst>
          </p:cNvPr>
          <p:cNvSpPr txBox="1">
            <a:spLocks noGrp="1"/>
          </p:cNvSpPr>
          <p:nvPr>
            <p:ph type="title" idx="4294967295"/>
          </p:nvPr>
        </p:nvSpPr>
        <p:spPr>
          <a:xfrm>
            <a:off x="420873" y="226928"/>
            <a:ext cx="7710239"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600" b="0" i="0" u="none" strike="noStrike" kern="1200" cap="all" spc="0" normalizeH="0" baseline="0" noProof="0" dirty="0">
                <a:ln>
                  <a:noFill/>
                </a:ln>
                <a:solidFill>
                  <a:schemeClr val="bg1"/>
                </a:solidFill>
                <a:effectLst/>
                <a:uLnTx/>
                <a:uFillTx/>
                <a:latin typeface="Ubuntu Medium" panose="020B0604030602030204" pitchFamily="34" charset="0"/>
                <a:ea typeface="Verdana" panose="020B0604030504040204" pitchFamily="34" charset="0"/>
                <a:cs typeface="Verdana" panose="020B0604030504040204" pitchFamily="34" charset="0"/>
              </a:rPr>
              <a:t>Au cœur de l’innovation</a:t>
            </a:r>
          </a:p>
        </p:txBody>
      </p:sp>
      <p:sp>
        <p:nvSpPr>
          <p:cNvPr id="10" name="ZoneTexte 9"/>
          <p:cNvSpPr txBox="1"/>
          <p:nvPr/>
        </p:nvSpPr>
        <p:spPr>
          <a:xfrm>
            <a:off x="0" y="884830"/>
            <a:ext cx="8327082" cy="307777"/>
          </a:xfrm>
          <a:prstGeom prst="rect">
            <a:avLst/>
          </a:prstGeom>
          <a:noFill/>
        </p:spPr>
        <p:txBody>
          <a:bodyPr wrap="square" rtlCol="0">
            <a:spAutoFit/>
          </a:bodyPr>
          <a:lstStyle/>
          <a:p>
            <a:pPr algn="ctr"/>
            <a:r>
              <a:rPr lang="fr-FR" sz="1400" cap="all" dirty="0">
                <a:solidFill>
                  <a:schemeClr val="bg1"/>
                </a:solidFill>
                <a:latin typeface="Ubuntu" panose="020B0504030602030204" pitchFamily="34" charset="0"/>
              </a:rPr>
              <a:t>Nos centres d’innovation et nos </a:t>
            </a:r>
            <a:r>
              <a:rPr lang="fr-FR" sz="1400" cap="all" dirty="0" err="1">
                <a:solidFill>
                  <a:schemeClr val="bg1"/>
                </a:solidFill>
                <a:latin typeface="Ubuntu" panose="020B0504030602030204" pitchFamily="34" charset="0"/>
              </a:rPr>
              <a:t>labs</a:t>
            </a:r>
            <a:endParaRPr lang="fr-FR" sz="1400" cap="all" dirty="0">
              <a:solidFill>
                <a:schemeClr val="bg1"/>
              </a:solidFill>
              <a:latin typeface="Ubuntu" panose="020B0504030602030204" pitchFamily="34" charset="0"/>
            </a:endParaRPr>
          </a:p>
        </p:txBody>
      </p:sp>
      <p:sp>
        <p:nvSpPr>
          <p:cNvPr id="245" name="ZoneTexte 244">
            <a:extLst>
              <a:ext uri="{FF2B5EF4-FFF2-40B4-BE49-F238E27FC236}">
                <a16:creationId xmlns:a16="http://schemas.microsoft.com/office/drawing/2014/main" id="{0217E5DA-7C64-C049-AD90-417D98D6CC5D}"/>
              </a:ext>
            </a:extLst>
          </p:cNvPr>
          <p:cNvSpPr txBox="1"/>
          <p:nvPr/>
        </p:nvSpPr>
        <p:spPr>
          <a:xfrm>
            <a:off x="3658490" y="1587885"/>
            <a:ext cx="27315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AIE</a:t>
            </a:r>
            <a:r>
              <a:rPr kumimoji="0" lang="fr-FR" sz="1200" b="0"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 – Applied Innovation Exchange</a:t>
            </a:r>
          </a:p>
        </p:txBody>
      </p:sp>
      <p:sp>
        <p:nvSpPr>
          <p:cNvPr id="248" name="ZoneTexte 247">
            <a:extLst>
              <a:ext uri="{FF2B5EF4-FFF2-40B4-BE49-F238E27FC236}">
                <a16:creationId xmlns:a16="http://schemas.microsoft.com/office/drawing/2014/main" id="{027B4D61-3336-DF48-AA87-4E17501CA918}"/>
              </a:ext>
            </a:extLst>
          </p:cNvPr>
          <p:cNvSpPr txBox="1"/>
          <p:nvPr/>
        </p:nvSpPr>
        <p:spPr>
          <a:xfrm>
            <a:off x="3246000" y="2085881"/>
            <a:ext cx="104631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Bordeaux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Santé,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Digital Learning</a:t>
            </a:r>
          </a:p>
        </p:txBody>
      </p:sp>
      <p:sp>
        <p:nvSpPr>
          <p:cNvPr id="249" name="ZoneTexte 248">
            <a:extLst>
              <a:ext uri="{FF2B5EF4-FFF2-40B4-BE49-F238E27FC236}">
                <a16:creationId xmlns:a16="http://schemas.microsoft.com/office/drawing/2014/main" id="{83C51219-B419-5F49-BDF1-04ED9FB8A17C}"/>
              </a:ext>
            </a:extLst>
          </p:cNvPr>
          <p:cNvSpPr txBox="1"/>
          <p:nvPr/>
        </p:nvSpPr>
        <p:spPr>
          <a:xfrm>
            <a:off x="4458285" y="2085881"/>
            <a:ext cx="1032738"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Grenoble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Manufacturing</a:t>
            </a: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AR/VR</a:t>
            </a:r>
          </a:p>
        </p:txBody>
      </p:sp>
      <p:sp>
        <p:nvSpPr>
          <p:cNvPr id="246" name="ZoneTexte 245">
            <a:extLst>
              <a:ext uri="{FF2B5EF4-FFF2-40B4-BE49-F238E27FC236}">
                <a16:creationId xmlns:a16="http://schemas.microsoft.com/office/drawing/2014/main" id="{CC0A136F-532E-844C-98C5-B692E86E93C7}"/>
              </a:ext>
            </a:extLst>
          </p:cNvPr>
          <p:cNvSpPr txBox="1"/>
          <p:nvPr/>
        </p:nvSpPr>
        <p:spPr>
          <a:xfrm>
            <a:off x="5675694" y="2085881"/>
            <a:ext cx="642363"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Lille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Retail, AI,</a:t>
            </a:r>
            <a:b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UX</a:t>
            </a:r>
          </a:p>
        </p:txBody>
      </p:sp>
      <p:sp>
        <p:nvSpPr>
          <p:cNvPr id="251" name="ZoneTexte 250">
            <a:extLst>
              <a:ext uri="{FF2B5EF4-FFF2-40B4-BE49-F238E27FC236}">
                <a16:creationId xmlns:a16="http://schemas.microsoft.com/office/drawing/2014/main" id="{F19C8936-0014-D44A-AD7D-ED75297761AB}"/>
              </a:ext>
            </a:extLst>
          </p:cNvPr>
          <p:cNvSpPr txBox="1"/>
          <p:nvPr/>
        </p:nvSpPr>
        <p:spPr>
          <a:xfrm>
            <a:off x="6591106" y="2085881"/>
            <a:ext cx="167093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Nantes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IA, Transports, Assurances,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Smart Territories, </a:t>
            </a: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Metaverse</a:t>
            </a:r>
            <a:endPar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247" name="ZoneTexte 246">
            <a:extLst>
              <a:ext uri="{FF2B5EF4-FFF2-40B4-BE49-F238E27FC236}">
                <a16:creationId xmlns:a16="http://schemas.microsoft.com/office/drawing/2014/main" id="{236A0DE4-F35D-D04C-B705-5E0AB2A0DB8B}"/>
              </a:ext>
            </a:extLst>
          </p:cNvPr>
          <p:cNvSpPr txBox="1"/>
          <p:nvPr/>
        </p:nvSpPr>
        <p:spPr>
          <a:xfrm>
            <a:off x="3246000" y="2760192"/>
            <a:ext cx="103274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Paris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5G,</a:t>
            </a:r>
            <a:b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Edge Computing</a:t>
            </a:r>
          </a:p>
        </p:txBody>
      </p:sp>
      <p:sp>
        <p:nvSpPr>
          <p:cNvPr id="250" name="ZoneTexte 249">
            <a:extLst>
              <a:ext uri="{FF2B5EF4-FFF2-40B4-BE49-F238E27FC236}">
                <a16:creationId xmlns:a16="http://schemas.microsoft.com/office/drawing/2014/main" id="{77C81295-D683-2547-929A-DC3C04512873}"/>
              </a:ext>
            </a:extLst>
          </p:cNvPr>
          <p:cNvSpPr txBox="1"/>
          <p:nvPr/>
        </p:nvSpPr>
        <p:spPr>
          <a:xfrm>
            <a:off x="5675694" y="2760192"/>
            <a:ext cx="1732232"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Toulouse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Aerospace, Blockchain, IoT, AR/VR, AI, </a:t>
            </a: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Metaverse</a:t>
            </a: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 &amp; Sutainability</a:t>
            </a:r>
          </a:p>
        </p:txBody>
      </p:sp>
      <p:sp>
        <p:nvSpPr>
          <p:cNvPr id="2" name="ZoneTexte 1">
            <a:extLst>
              <a:ext uri="{FF2B5EF4-FFF2-40B4-BE49-F238E27FC236}">
                <a16:creationId xmlns:a16="http://schemas.microsoft.com/office/drawing/2014/main" id="{362D1EC6-10E4-38D0-258C-078FF563E00A}"/>
              </a:ext>
            </a:extLst>
          </p:cNvPr>
          <p:cNvSpPr txBox="1"/>
          <p:nvPr/>
        </p:nvSpPr>
        <p:spPr>
          <a:xfrm>
            <a:off x="4458285" y="2760192"/>
            <a:ext cx="1032741"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AIE Rennes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Défense, Cybersécurité,</a:t>
            </a:r>
            <a:b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Télécoms</a:t>
            </a:r>
          </a:p>
        </p:txBody>
      </p:sp>
      <p:sp>
        <p:nvSpPr>
          <p:cNvPr id="252" name="ZoneTexte 251">
            <a:extLst>
              <a:ext uri="{FF2B5EF4-FFF2-40B4-BE49-F238E27FC236}">
                <a16:creationId xmlns:a16="http://schemas.microsoft.com/office/drawing/2014/main" id="{0C020BE7-0F02-9C4C-8FB3-34DFEFBC323E}"/>
              </a:ext>
            </a:extLst>
          </p:cNvPr>
          <p:cNvSpPr txBox="1"/>
          <p:nvPr/>
        </p:nvSpPr>
        <p:spPr>
          <a:xfrm>
            <a:off x="3700549" y="3808415"/>
            <a:ext cx="7425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rPr>
              <a:t>we.lab</a:t>
            </a:r>
            <a:endParaRPr kumimoji="0" lang="fr-FR" sz="1200" b="0" i="0" u="none" strike="noStrike" kern="1200" cap="none" spc="0" normalizeH="0" baseline="0" noProof="0" dirty="0">
              <a:ln>
                <a:noFill/>
              </a:ln>
              <a:solidFill>
                <a:srgbClr val="272936"/>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261" name="ZoneTexte 260">
            <a:extLst>
              <a:ext uri="{FF2B5EF4-FFF2-40B4-BE49-F238E27FC236}">
                <a16:creationId xmlns:a16="http://schemas.microsoft.com/office/drawing/2014/main" id="{5E5014C6-4911-5E41-81F7-A659B428190A}"/>
              </a:ext>
            </a:extLst>
          </p:cNvPr>
          <p:cNvSpPr txBox="1"/>
          <p:nvPr/>
        </p:nvSpPr>
        <p:spPr>
          <a:xfrm>
            <a:off x="3246000" y="4294909"/>
            <a:ext cx="143732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Aix-en-Provence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Engineering, Energy, Mobility, Industry 4.0</a:t>
            </a:r>
            <a:endPar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256" name="ZoneTexte 255">
            <a:extLst>
              <a:ext uri="{FF2B5EF4-FFF2-40B4-BE49-F238E27FC236}">
                <a16:creationId xmlns:a16="http://schemas.microsoft.com/office/drawing/2014/main" id="{CC8F2130-C286-F843-8C21-ADE479C87E08}"/>
              </a:ext>
            </a:extLst>
          </p:cNvPr>
          <p:cNvSpPr txBox="1"/>
          <p:nvPr/>
        </p:nvSpPr>
        <p:spPr>
          <a:xfrm>
            <a:off x="4934333" y="4294909"/>
            <a:ext cx="1455272"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Lyon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IA, Predictive Systems, Healthcare, Industry 4.0</a:t>
            </a:r>
          </a:p>
        </p:txBody>
      </p:sp>
      <p:sp>
        <p:nvSpPr>
          <p:cNvPr id="260" name="ZoneTexte 259">
            <a:extLst>
              <a:ext uri="{FF2B5EF4-FFF2-40B4-BE49-F238E27FC236}">
                <a16:creationId xmlns:a16="http://schemas.microsoft.com/office/drawing/2014/main" id="{CC401A7F-9931-F24F-9892-D28CB7BA3C1D}"/>
              </a:ext>
            </a:extLst>
          </p:cNvPr>
          <p:cNvSpPr txBox="1"/>
          <p:nvPr/>
        </p:nvSpPr>
        <p:spPr>
          <a:xfrm>
            <a:off x="6623366" y="4305403"/>
            <a:ext cx="167093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Montpellier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Healthcare, Energy, Tourism</a:t>
            </a:r>
          </a:p>
        </p:txBody>
      </p:sp>
      <p:sp>
        <p:nvSpPr>
          <p:cNvPr id="257" name="ZoneTexte 256">
            <a:extLst>
              <a:ext uri="{FF2B5EF4-FFF2-40B4-BE49-F238E27FC236}">
                <a16:creationId xmlns:a16="http://schemas.microsoft.com/office/drawing/2014/main" id="{40E74563-C364-2D41-BC1B-C04025C6E8BF}"/>
              </a:ext>
            </a:extLst>
          </p:cNvPr>
          <p:cNvSpPr txBox="1"/>
          <p:nvPr/>
        </p:nvSpPr>
        <p:spPr>
          <a:xfrm>
            <a:off x="3246000" y="4987684"/>
            <a:ext cx="167094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Nantes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IoT, AI, Intelligent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Industry 4.0, Healthcare</a:t>
            </a:r>
          </a:p>
        </p:txBody>
      </p:sp>
      <p:sp>
        <p:nvSpPr>
          <p:cNvPr id="259" name="ZoneTexte 258">
            <a:extLst>
              <a:ext uri="{FF2B5EF4-FFF2-40B4-BE49-F238E27FC236}">
                <a16:creationId xmlns:a16="http://schemas.microsoft.com/office/drawing/2014/main" id="{56856F72-4A8B-D14D-AB90-6F35E34252AE}"/>
              </a:ext>
            </a:extLst>
          </p:cNvPr>
          <p:cNvSpPr txBox="1"/>
          <p:nvPr/>
        </p:nvSpPr>
        <p:spPr>
          <a:xfrm>
            <a:off x="4934333" y="4987684"/>
            <a:ext cx="157604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Sophia-Antipolis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Intelligent Systems, Data Science</a:t>
            </a:r>
          </a:p>
        </p:txBody>
      </p:sp>
      <p:sp>
        <p:nvSpPr>
          <p:cNvPr id="255" name="ZoneTexte 254">
            <a:extLst>
              <a:ext uri="{FF2B5EF4-FFF2-40B4-BE49-F238E27FC236}">
                <a16:creationId xmlns:a16="http://schemas.microsoft.com/office/drawing/2014/main" id="{9E122462-B7D5-1548-BA24-540551499458}"/>
              </a:ext>
            </a:extLst>
          </p:cNvPr>
          <p:cNvSpPr txBox="1"/>
          <p:nvPr/>
        </p:nvSpPr>
        <p:spPr>
          <a:xfrm>
            <a:off x="6623366" y="4987684"/>
            <a:ext cx="1282762"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Strasbourg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AI, Data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Intelligent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Healthcare</a:t>
            </a:r>
          </a:p>
        </p:txBody>
      </p:sp>
      <p:sp>
        <p:nvSpPr>
          <p:cNvPr id="258" name="ZoneTexte 257">
            <a:extLst>
              <a:ext uri="{FF2B5EF4-FFF2-40B4-BE49-F238E27FC236}">
                <a16:creationId xmlns:a16="http://schemas.microsoft.com/office/drawing/2014/main" id="{02E4E0E2-63E6-7B4F-A852-F5A518E8FB03}"/>
              </a:ext>
            </a:extLst>
          </p:cNvPr>
          <p:cNvSpPr txBox="1"/>
          <p:nvPr/>
        </p:nvSpPr>
        <p:spPr>
          <a:xfrm>
            <a:off x="3246000" y="5727896"/>
            <a:ext cx="106740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 Toulouse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Industry</a:t>
            </a: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 </a:t>
            </a: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Mobility</a:t>
            </a:r>
            <a:endPar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254" name="ZoneTexte 253">
            <a:extLst>
              <a:ext uri="{FF2B5EF4-FFF2-40B4-BE49-F238E27FC236}">
                <a16:creationId xmlns:a16="http://schemas.microsoft.com/office/drawing/2014/main" id="{5E5014C6-4911-5E41-81F7-A659B428190A}"/>
              </a:ext>
            </a:extLst>
          </p:cNvPr>
          <p:cNvSpPr txBox="1"/>
          <p:nvPr/>
        </p:nvSpPr>
        <p:spPr>
          <a:xfrm>
            <a:off x="4934333" y="5727896"/>
            <a:ext cx="1732232" cy="769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err="1">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we.lab</a:t>
            </a:r>
            <a:r>
              <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rPr>
              <a:t> </a:t>
            </a:r>
            <a:r>
              <a:rPr lang="fr-FR" sz="1000" b="1" dirty="0">
                <a:solidFill>
                  <a:srgbClr val="12ABDB"/>
                </a:solidFill>
                <a:latin typeface="Ubuntu" panose="020B0504030602030204" pitchFamily="34" charset="0"/>
                <a:ea typeface="Verdana" panose="020B0604030504040204" pitchFamily="34" charset="0"/>
                <a:cs typeface="Verdana" panose="020B0604030504040204" pitchFamily="34" charset="0"/>
              </a:rPr>
              <a:t>Vélizy</a:t>
            </a:r>
            <a:endParaRPr kumimoji="0" lang="fr-FR" sz="1000" b="1"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Engineering, Networks</a:t>
            </a:r>
            <a:b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b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&amp; </a:t>
            </a: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Compute</a:t>
            </a: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 AI, Industry, Mobility, Healthcare, </a:t>
            </a: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Energy</a:t>
            </a:r>
            <a:r>
              <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err="1">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rPr>
              <a:t>People@Work</a:t>
            </a:r>
            <a:endParaRPr kumimoji="0" lang="fr-FR" sz="1000" b="0" i="0" u="none" strike="noStrike" kern="1200" cap="none" spc="0" normalizeH="0" baseline="0" noProof="0" dirty="0">
              <a:ln>
                <a:noFill/>
              </a:ln>
              <a:solidFill>
                <a:srgbClr val="FFFFFF"/>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109"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110"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29</a:t>
            </a:fld>
            <a:endParaRPr lang="en-US" sz="800" dirty="0">
              <a:solidFill>
                <a:schemeClr val="bg1"/>
              </a:solidFill>
              <a:latin typeface="Ubuntu" panose="020B0504030602030204" pitchFamily="34" charset="0"/>
              <a:cs typeface="Arial" panose="020B0604020202020204" pitchFamily="34" charset="0"/>
            </a:endParaRPr>
          </a:p>
        </p:txBody>
      </p:sp>
      <p:sp>
        <p:nvSpPr>
          <p:cNvPr id="127" name="ZoneTexte 126"/>
          <p:cNvSpPr txBox="1"/>
          <p:nvPr/>
        </p:nvSpPr>
        <p:spPr>
          <a:xfrm>
            <a:off x="8828884" y="884830"/>
            <a:ext cx="2914216" cy="307777"/>
          </a:xfrm>
          <a:prstGeom prst="rect">
            <a:avLst/>
          </a:prstGeom>
          <a:noFill/>
        </p:spPr>
        <p:txBody>
          <a:bodyPr wrap="square" lIns="36000" rIns="36000" rtlCol="0">
            <a:spAutoFit/>
          </a:bodyPr>
          <a:lstStyle/>
          <a:p>
            <a:pPr algn="ctr"/>
            <a:r>
              <a:rPr lang="fr-FR" sz="1400" cap="all" dirty="0">
                <a:solidFill>
                  <a:schemeClr val="bg1"/>
                </a:solidFill>
                <a:latin typeface="Ubuntu" panose="020B0504030602030204" pitchFamily="34" charset="0"/>
              </a:rPr>
              <a:t>Nos partenariats innovants</a:t>
            </a:r>
          </a:p>
        </p:txBody>
      </p:sp>
      <p:pic>
        <p:nvPicPr>
          <p:cNvPr id="15" name="Image 14">
            <a:extLs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983" y="4207822"/>
            <a:ext cx="772440" cy="404324"/>
          </a:xfrm>
          <a:prstGeom prst="rect">
            <a:avLst/>
          </a:prstGeom>
        </p:spPr>
      </p:pic>
      <p:pic>
        <p:nvPicPr>
          <p:cNvPr id="18" name="Image 17">
            <a:extLs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78441" y="5003310"/>
            <a:ext cx="701525" cy="466864"/>
          </a:xfrm>
          <a:prstGeom prst="rect">
            <a:avLst/>
          </a:prstGeom>
        </p:spPr>
      </p:pic>
      <p:pic>
        <p:nvPicPr>
          <p:cNvPr id="26" name="Image 25">
            <a:extLs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7396" b="16740"/>
          <a:stretch/>
        </p:blipFill>
        <p:spPr>
          <a:xfrm>
            <a:off x="8454548" y="5104050"/>
            <a:ext cx="1532911" cy="348880"/>
          </a:xfrm>
          <a:prstGeom prst="rect">
            <a:avLst/>
          </a:prstGeom>
        </p:spPr>
      </p:pic>
      <p:pic>
        <p:nvPicPr>
          <p:cNvPr id="62" name="Image 61">
            <a:extLs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729307" y="5776683"/>
            <a:ext cx="1055128" cy="254713"/>
          </a:xfrm>
          <a:prstGeom prst="rect">
            <a:avLst/>
          </a:prstGeom>
        </p:spPr>
      </p:pic>
      <p:pic>
        <p:nvPicPr>
          <p:cNvPr id="24" name="Image 23">
            <a:extLs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11631" y="4315646"/>
            <a:ext cx="1418744" cy="300651"/>
          </a:xfrm>
          <a:prstGeom prst="rect">
            <a:avLst/>
          </a:prstGeom>
        </p:spPr>
      </p:pic>
      <p:cxnSp>
        <p:nvCxnSpPr>
          <p:cNvPr id="6" name="Connecteur droit 5">
            <a:extLst>
              <a:ext uri="{C183D7F6-B498-43B3-948B-1728B52AA6E4}">
                <adec:decorative xmlns:adec="http://schemas.microsoft.com/office/drawing/2017/decorative" val="1"/>
              </a:ext>
            </a:extLst>
          </p:cNvPr>
          <p:cNvCxnSpPr/>
          <p:nvPr/>
        </p:nvCxnSpPr>
        <p:spPr>
          <a:xfrm flipH="1">
            <a:off x="139225" y="1192607"/>
            <a:ext cx="8081749" cy="0"/>
          </a:xfrm>
          <a:prstGeom prst="line">
            <a:avLst/>
          </a:prstGeom>
          <a:ln w="127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C183D7F6-B498-43B3-948B-1728B52AA6E4}">
                <adec:decorative xmlns:adec="http://schemas.microsoft.com/office/drawing/2017/decorative" val="1"/>
              </a:ext>
            </a:extLst>
          </p:cNvPr>
          <p:cNvCxnSpPr/>
          <p:nvPr/>
        </p:nvCxnSpPr>
        <p:spPr>
          <a:xfrm flipH="1">
            <a:off x="8373432" y="1192607"/>
            <a:ext cx="3726021" cy="0"/>
          </a:xfrm>
          <a:prstGeom prst="line">
            <a:avLst/>
          </a:prstGeom>
          <a:ln w="12700">
            <a:solidFill>
              <a:srgbClr val="12ABDB"/>
            </a:solidFill>
          </a:ln>
        </p:spPr>
        <p:style>
          <a:lnRef idx="1">
            <a:schemeClr val="accent1"/>
          </a:lnRef>
          <a:fillRef idx="0">
            <a:schemeClr val="accent1"/>
          </a:fillRef>
          <a:effectRef idx="0">
            <a:schemeClr val="accent1"/>
          </a:effectRef>
          <a:fontRef idx="minor">
            <a:schemeClr val="tx1"/>
          </a:fontRef>
        </p:style>
      </p:cxnSp>
      <p:pic>
        <p:nvPicPr>
          <p:cNvPr id="76" name="Image 75">
            <a:extLst>
              <a:ext uri="{C183D7F6-B498-43B3-948B-1728B52AA6E4}">
                <adec:decorative xmlns:adec="http://schemas.microsoft.com/office/drawing/2017/decorative" val="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392011" y="1414990"/>
            <a:ext cx="3688643" cy="1733384"/>
          </a:xfrm>
          <a:prstGeom prst="rect">
            <a:avLst/>
          </a:prstGeom>
        </p:spPr>
      </p:pic>
      <p:sp>
        <p:nvSpPr>
          <p:cNvPr id="83" name="Rectangle 82">
            <a:extLst>
              <a:ext uri="{C183D7F6-B498-43B3-948B-1728B52AA6E4}">
                <adec:decorative xmlns:adec="http://schemas.microsoft.com/office/drawing/2017/decorative" val="1"/>
              </a:ext>
            </a:extLst>
          </p:cNvPr>
          <p:cNvSpPr/>
          <p:nvPr/>
        </p:nvSpPr>
        <p:spPr>
          <a:xfrm>
            <a:off x="8390260" y="1401011"/>
            <a:ext cx="3689166" cy="1733384"/>
          </a:xfrm>
          <a:prstGeom prst="rect">
            <a:avLst/>
          </a:prstGeom>
          <a:gradFill>
            <a:gsLst>
              <a:gs pos="0">
                <a:schemeClr val="accent1">
                  <a:lumMod val="5000"/>
                  <a:lumOff val="95000"/>
                  <a:alpha val="0"/>
                </a:schemeClr>
              </a:gs>
              <a:gs pos="82000">
                <a:schemeClr val="tx1">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7" name="Image 76">
            <a:extLst>
              <a:ext uri="{C183D7F6-B498-43B3-948B-1728B52AA6E4}">
                <adec:decorative xmlns:adec="http://schemas.microsoft.com/office/drawing/2017/decorative" val="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881711" y="2469240"/>
            <a:ext cx="2677524" cy="569999"/>
          </a:xfrm>
          <a:prstGeom prst="rect">
            <a:avLst/>
          </a:prstGeom>
        </p:spPr>
      </p:pic>
      <p:sp>
        <p:nvSpPr>
          <p:cNvPr id="84" name="Rectangle avec coins arrondis du même côté 83">
            <a:hlinkClick r:id="rId10"/>
          </p:cNvPr>
          <p:cNvSpPr/>
          <p:nvPr/>
        </p:nvSpPr>
        <p:spPr>
          <a:xfrm rot="16200000">
            <a:off x="11420653" y="1541081"/>
            <a:ext cx="265271" cy="1054734"/>
          </a:xfrm>
          <a:prstGeom prst="round2SameRect">
            <a:avLst>
              <a:gd name="adj1" fmla="val 50000"/>
              <a:gd name="adj2" fmla="val 0"/>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lvl="0" algn="ctr"/>
            <a:r>
              <a:rPr lang="fr-FR" sz="1000" b="1"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24" name="Rectangle à coins arrondis 123">
            <a:hlinkClick r:id="rId11"/>
          </p:cNvPr>
          <p:cNvSpPr/>
          <p:nvPr/>
        </p:nvSpPr>
        <p:spPr>
          <a:xfrm>
            <a:off x="8809770" y="3860745"/>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pic>
        <p:nvPicPr>
          <p:cNvPr id="11" name="Image 10">
            <a:extLs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652026" y="3280676"/>
            <a:ext cx="954355" cy="499446"/>
          </a:xfrm>
          <a:prstGeom prst="rect">
            <a:avLst/>
          </a:prstGeom>
        </p:spPr>
      </p:pic>
      <p:pic>
        <p:nvPicPr>
          <p:cNvPr id="25" name="Image 24">
            <a:extLs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674210" y="3416530"/>
            <a:ext cx="1093586" cy="445535"/>
          </a:xfrm>
          <a:prstGeom prst="rect">
            <a:avLst/>
          </a:prstGeom>
        </p:spPr>
      </p:pic>
      <p:sp>
        <p:nvSpPr>
          <p:cNvPr id="163" name="Rectangle à coins arrondis 162">
            <a:hlinkClick r:id="rId14"/>
          </p:cNvPr>
          <p:cNvSpPr/>
          <p:nvPr/>
        </p:nvSpPr>
        <p:spPr>
          <a:xfrm>
            <a:off x="10717970" y="3860745"/>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64" name="Rectangle à coins arrondis 163">
            <a:hlinkClick r:id="rId15"/>
          </p:cNvPr>
          <p:cNvSpPr/>
          <p:nvPr/>
        </p:nvSpPr>
        <p:spPr>
          <a:xfrm>
            <a:off x="8816254" y="4635715"/>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65" name="Rectangle à coins arrondis 164">
            <a:hlinkClick r:id="rId16"/>
          </p:cNvPr>
          <p:cNvSpPr/>
          <p:nvPr/>
        </p:nvSpPr>
        <p:spPr>
          <a:xfrm>
            <a:off x="10724454" y="4635715"/>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66" name="Rectangle à coins arrondis 165">
            <a:hlinkClick r:id="rId17"/>
          </p:cNvPr>
          <p:cNvSpPr/>
          <p:nvPr/>
        </p:nvSpPr>
        <p:spPr>
          <a:xfrm>
            <a:off x="8822738" y="5527421"/>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67" name="Rectangle à coins arrondis 166">
            <a:hlinkClick r:id="rId18"/>
          </p:cNvPr>
          <p:cNvSpPr/>
          <p:nvPr/>
        </p:nvSpPr>
        <p:spPr>
          <a:xfrm>
            <a:off x="10730938" y="5527421"/>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sp>
        <p:nvSpPr>
          <p:cNvPr id="169" name="Rectangle à coins arrondis 168">
            <a:hlinkClick r:id="rId19"/>
          </p:cNvPr>
          <p:cNvSpPr/>
          <p:nvPr/>
        </p:nvSpPr>
        <p:spPr>
          <a:xfrm>
            <a:off x="9845638" y="6085992"/>
            <a:ext cx="822466" cy="175772"/>
          </a:xfrm>
          <a:prstGeom prst="roundRect">
            <a:avLst>
              <a:gd name="adj" fmla="val 50000"/>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gn="ctr"/>
            <a:r>
              <a:rPr lang="fr-FR" sz="1000" dirty="0">
                <a:solidFill>
                  <a:srgbClr val="FFFFFF"/>
                </a:solidFill>
                <a:latin typeface="Ubuntu" panose="020B0504030602030204" pitchFamily="34" charset="0"/>
                <a:ea typeface="Verdana" panose="020B0604030504040204" pitchFamily="34" charset="0"/>
                <a:cs typeface="Verdana" panose="020B0604030504040204" pitchFamily="34" charset="0"/>
              </a:rPr>
              <a:t>En savoir +</a:t>
            </a:r>
          </a:p>
        </p:txBody>
      </p:sp>
      <p:grpSp>
        <p:nvGrpSpPr>
          <p:cNvPr id="238" name="Groupe 237">
            <a:extLst>
              <a:ext uri="{FF2B5EF4-FFF2-40B4-BE49-F238E27FC236}">
                <a16:creationId xmlns:a16="http://schemas.microsoft.com/office/drawing/2014/main" id="{46046E61-5A69-A649-A75B-E64E5873543E}"/>
              </a:ext>
              <a:ext uri="{C183D7F6-B498-43B3-948B-1728B52AA6E4}">
                <adec:decorative xmlns:adec="http://schemas.microsoft.com/office/drawing/2017/decorative" val="1"/>
              </a:ext>
            </a:extLst>
          </p:cNvPr>
          <p:cNvGrpSpPr>
            <a:grpSpLocks noChangeAspect="1"/>
          </p:cNvGrpSpPr>
          <p:nvPr/>
        </p:nvGrpSpPr>
        <p:grpSpPr>
          <a:xfrm>
            <a:off x="3302271" y="1589800"/>
            <a:ext cx="273168" cy="273168"/>
            <a:chOff x="10424291" y="1034416"/>
            <a:chExt cx="519798" cy="519798"/>
          </a:xfrm>
        </p:grpSpPr>
        <p:sp>
          <p:nvSpPr>
            <p:cNvPr id="239" name="Rectangle 238">
              <a:extLst>
                <a:ext uri="{FF2B5EF4-FFF2-40B4-BE49-F238E27FC236}">
                  <a16:creationId xmlns:a16="http://schemas.microsoft.com/office/drawing/2014/main" id="{A384CBE1-2D64-D24C-9080-EEC91897129C}"/>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240" name="Groupe 239">
              <a:extLst>
                <a:ext uri="{FF2B5EF4-FFF2-40B4-BE49-F238E27FC236}">
                  <a16:creationId xmlns:a16="http://schemas.microsoft.com/office/drawing/2014/main" id="{F4D87A8D-43C0-124D-9240-51E54DB6909A}"/>
                </a:ext>
              </a:extLst>
            </p:cNvPr>
            <p:cNvGrpSpPr/>
            <p:nvPr/>
          </p:nvGrpSpPr>
          <p:grpSpPr>
            <a:xfrm>
              <a:off x="10455784" y="1065909"/>
              <a:ext cx="456812" cy="456812"/>
              <a:chOff x="10455783" y="1051826"/>
              <a:chExt cx="456812" cy="456812"/>
            </a:xfrm>
          </p:grpSpPr>
          <p:sp>
            <p:nvSpPr>
              <p:cNvPr id="241" name="Forme libre 240">
                <a:extLst>
                  <a:ext uri="{FF2B5EF4-FFF2-40B4-BE49-F238E27FC236}">
                    <a16:creationId xmlns:a16="http://schemas.microsoft.com/office/drawing/2014/main" id="{6BA55639-56E9-8044-89FA-320576295454}"/>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42" name="Forme libre 241">
                <a:extLst>
                  <a:ext uri="{FF2B5EF4-FFF2-40B4-BE49-F238E27FC236}">
                    <a16:creationId xmlns:a16="http://schemas.microsoft.com/office/drawing/2014/main" id="{C110B2D8-E4FD-8D45-A7EF-1266AB7C9511}"/>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43" name="Forme libre 242">
                <a:extLst>
                  <a:ext uri="{FF2B5EF4-FFF2-40B4-BE49-F238E27FC236}">
                    <a16:creationId xmlns:a16="http://schemas.microsoft.com/office/drawing/2014/main" id="{11CC9E4E-1FF5-3D4D-A682-1DCF3B2C73B8}"/>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44" name="Forme libre 243">
                <a:extLst>
                  <a:ext uri="{FF2B5EF4-FFF2-40B4-BE49-F238E27FC236}">
                    <a16:creationId xmlns:a16="http://schemas.microsoft.com/office/drawing/2014/main" id="{830C4A49-DF64-6A48-9B45-59DC62617A5A}"/>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sp>
        <p:nvSpPr>
          <p:cNvPr id="253" name="Rectangle 252">
            <a:extLst>
              <a:ext uri="{FF2B5EF4-FFF2-40B4-BE49-F238E27FC236}">
                <a16:creationId xmlns:a16="http://schemas.microsoft.com/office/drawing/2014/main" id="{3B33AC10-86D2-6A44-B21E-6B6A9BF69AC8}"/>
              </a:ext>
              <a:ext uri="{C183D7F6-B498-43B3-948B-1728B52AA6E4}">
                <adec:decorative xmlns:adec="http://schemas.microsoft.com/office/drawing/2017/decorative" val="1"/>
              </a:ext>
            </a:extLst>
          </p:cNvPr>
          <p:cNvSpPr/>
          <p:nvPr/>
        </p:nvSpPr>
        <p:spPr>
          <a:xfrm>
            <a:off x="3322758" y="3810330"/>
            <a:ext cx="273168" cy="273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grpSp>
        <p:nvGrpSpPr>
          <p:cNvPr id="21" name="Groupe 20">
            <a:extLst>
              <a:ext uri="{FF2B5EF4-FFF2-40B4-BE49-F238E27FC236}">
                <a16:creationId xmlns:a16="http://schemas.microsoft.com/office/drawing/2014/main" id="{C80811DB-127A-DE85-7C54-B912375FB360}"/>
              </a:ext>
              <a:ext uri="{C183D7F6-B498-43B3-948B-1728B52AA6E4}">
                <adec:decorative xmlns:adec="http://schemas.microsoft.com/office/drawing/2017/decorative" val="1"/>
              </a:ext>
            </a:extLst>
          </p:cNvPr>
          <p:cNvGrpSpPr/>
          <p:nvPr/>
        </p:nvGrpSpPr>
        <p:grpSpPr>
          <a:xfrm>
            <a:off x="80655" y="2307089"/>
            <a:ext cx="2991572" cy="2814243"/>
            <a:chOff x="80655" y="2307089"/>
            <a:chExt cx="2991572" cy="2814243"/>
          </a:xfrm>
        </p:grpSpPr>
        <p:pic>
          <p:nvPicPr>
            <p:cNvPr id="263" name="Image 262">
              <a:extLst>
                <a:ext uri="{FF2B5EF4-FFF2-40B4-BE49-F238E27FC236}">
                  <a16:creationId xmlns:a16="http://schemas.microsoft.com/office/drawing/2014/main" id="{348EECD9-9110-AD45-BEDF-C32A66B4EFCB}"/>
                </a:ext>
              </a:extLst>
            </p:cNvPr>
            <p:cNvPicPr>
              <a:picLocks noChangeAspect="1"/>
            </p:cNvPicPr>
            <p:nvPr/>
          </p:nvPicPr>
          <p:blipFill rotWithShape="1">
            <a:blip r:embed="rId20" cstate="screen">
              <a:alphaModFix amt="50000"/>
              <a:extLst>
                <a:ext uri="{28A0092B-C50C-407E-A947-70E740481C1C}">
                  <a14:useLocalDpi xmlns:a14="http://schemas.microsoft.com/office/drawing/2010/main"/>
                </a:ext>
              </a:extLst>
            </a:blip>
            <a:srcRect r="8812" b="7966"/>
            <a:stretch/>
          </p:blipFill>
          <p:spPr>
            <a:xfrm>
              <a:off x="80655" y="2307089"/>
              <a:ext cx="2991572" cy="2814243"/>
            </a:xfrm>
            <a:prstGeom prst="rect">
              <a:avLst/>
            </a:prstGeom>
          </p:spPr>
        </p:pic>
        <p:sp>
          <p:nvSpPr>
            <p:cNvPr id="264" name="Ellipse 263">
              <a:extLst>
                <a:ext uri="{FF2B5EF4-FFF2-40B4-BE49-F238E27FC236}">
                  <a16:creationId xmlns:a16="http://schemas.microsoft.com/office/drawing/2014/main" id="{FF0FC931-A585-1B47-B9C8-FF6179581767}"/>
                </a:ext>
              </a:extLst>
            </p:cNvPr>
            <p:cNvSpPr/>
            <p:nvPr/>
          </p:nvSpPr>
          <p:spPr>
            <a:xfrm>
              <a:off x="798956" y="2750468"/>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65" name="Ellipse 264">
              <a:extLst>
                <a:ext uri="{FF2B5EF4-FFF2-40B4-BE49-F238E27FC236}">
                  <a16:creationId xmlns:a16="http://schemas.microsoft.com/office/drawing/2014/main" id="{D18C9E6D-D501-7443-B47E-BE457D46FDDE}"/>
                </a:ext>
              </a:extLst>
            </p:cNvPr>
            <p:cNvSpPr/>
            <p:nvPr/>
          </p:nvSpPr>
          <p:spPr>
            <a:xfrm>
              <a:off x="220782" y="3184098"/>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67" name="Ellipse 266">
              <a:extLst>
                <a:ext uri="{FF2B5EF4-FFF2-40B4-BE49-F238E27FC236}">
                  <a16:creationId xmlns:a16="http://schemas.microsoft.com/office/drawing/2014/main" id="{0BE799F5-09D2-F048-A1CA-9D4C1987452D}"/>
                </a:ext>
              </a:extLst>
            </p:cNvPr>
            <p:cNvSpPr/>
            <p:nvPr/>
          </p:nvSpPr>
          <p:spPr>
            <a:xfrm>
              <a:off x="2765104" y="3061472"/>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68" name="Ellipse 267">
              <a:extLst>
                <a:ext uri="{FF2B5EF4-FFF2-40B4-BE49-F238E27FC236}">
                  <a16:creationId xmlns:a16="http://schemas.microsoft.com/office/drawing/2014/main" id="{06D8B84B-556F-6047-984B-4D42F8880D49}"/>
                </a:ext>
              </a:extLst>
            </p:cNvPr>
            <p:cNvSpPr/>
            <p:nvPr/>
          </p:nvSpPr>
          <p:spPr>
            <a:xfrm>
              <a:off x="2647799" y="3369968"/>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69" name="Ellipse 268">
              <a:extLst>
                <a:ext uri="{FF2B5EF4-FFF2-40B4-BE49-F238E27FC236}">
                  <a16:creationId xmlns:a16="http://schemas.microsoft.com/office/drawing/2014/main" id="{F23E9BBE-02DB-CA48-A1B5-DBDAD8CF8745}"/>
                </a:ext>
              </a:extLst>
            </p:cNvPr>
            <p:cNvSpPr/>
            <p:nvPr/>
          </p:nvSpPr>
          <p:spPr>
            <a:xfrm>
              <a:off x="2299655" y="4050536"/>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0" name="Ellipse 269">
              <a:extLst>
                <a:ext uri="{FF2B5EF4-FFF2-40B4-BE49-F238E27FC236}">
                  <a16:creationId xmlns:a16="http://schemas.microsoft.com/office/drawing/2014/main" id="{C972A274-D248-1C48-9F65-8E9FCC3AB1B4}"/>
                </a:ext>
              </a:extLst>
            </p:cNvPr>
            <p:cNvSpPr/>
            <p:nvPr/>
          </p:nvSpPr>
          <p:spPr>
            <a:xfrm>
              <a:off x="2722548" y="4573927"/>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1" name="Ellipse 270">
              <a:extLst>
                <a:ext uri="{FF2B5EF4-FFF2-40B4-BE49-F238E27FC236}">
                  <a16:creationId xmlns:a16="http://schemas.microsoft.com/office/drawing/2014/main" id="{A6269759-CDCA-AF42-B62B-E7832936F4D4}"/>
                </a:ext>
              </a:extLst>
            </p:cNvPr>
            <p:cNvSpPr/>
            <p:nvPr/>
          </p:nvSpPr>
          <p:spPr>
            <a:xfrm>
              <a:off x="2357997" y="4687811"/>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2" name="Ellipse 271">
              <a:extLst>
                <a:ext uri="{FF2B5EF4-FFF2-40B4-BE49-F238E27FC236}">
                  <a16:creationId xmlns:a16="http://schemas.microsoft.com/office/drawing/2014/main" id="{E706E531-C0EB-5647-9A8A-2B284FD006AD}"/>
                </a:ext>
              </a:extLst>
            </p:cNvPr>
            <p:cNvSpPr/>
            <p:nvPr/>
          </p:nvSpPr>
          <p:spPr>
            <a:xfrm>
              <a:off x="1933878" y="4632513"/>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3" name="Ellipse 272">
              <a:extLst>
                <a:ext uri="{FF2B5EF4-FFF2-40B4-BE49-F238E27FC236}">
                  <a16:creationId xmlns:a16="http://schemas.microsoft.com/office/drawing/2014/main" id="{7E7D8D26-8AEC-8540-AFBC-1894D2095326}"/>
                </a:ext>
              </a:extLst>
            </p:cNvPr>
            <p:cNvSpPr/>
            <p:nvPr/>
          </p:nvSpPr>
          <p:spPr>
            <a:xfrm>
              <a:off x="1016954" y="4700953"/>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274" name="Groupe 273">
              <a:extLst>
                <a:ext uri="{FF2B5EF4-FFF2-40B4-BE49-F238E27FC236}">
                  <a16:creationId xmlns:a16="http://schemas.microsoft.com/office/drawing/2014/main" id="{267BFB9E-457D-E546-A602-1F4827D597A2}"/>
                </a:ext>
              </a:extLst>
            </p:cNvPr>
            <p:cNvGrpSpPr>
              <a:grpSpLocks noChangeAspect="1"/>
            </p:cNvGrpSpPr>
            <p:nvPr/>
          </p:nvGrpSpPr>
          <p:grpSpPr>
            <a:xfrm>
              <a:off x="2436742" y="4210753"/>
              <a:ext cx="192449" cy="192449"/>
              <a:chOff x="10424291" y="1034416"/>
              <a:chExt cx="519798" cy="519798"/>
            </a:xfrm>
          </p:grpSpPr>
          <p:sp>
            <p:nvSpPr>
              <p:cNvPr id="327" name="Rectangle 326">
                <a:extLst>
                  <a:ext uri="{FF2B5EF4-FFF2-40B4-BE49-F238E27FC236}">
                    <a16:creationId xmlns:a16="http://schemas.microsoft.com/office/drawing/2014/main" id="{365AC84E-EFB3-F24C-8AD0-791CFD79998C}"/>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328" name="Groupe 327">
                <a:extLst>
                  <a:ext uri="{FF2B5EF4-FFF2-40B4-BE49-F238E27FC236}">
                    <a16:creationId xmlns:a16="http://schemas.microsoft.com/office/drawing/2014/main" id="{03181860-C1A3-7041-9F43-1C6E081A6945}"/>
                  </a:ext>
                </a:extLst>
              </p:cNvPr>
              <p:cNvGrpSpPr/>
              <p:nvPr/>
            </p:nvGrpSpPr>
            <p:grpSpPr>
              <a:xfrm>
                <a:off x="10455784" y="1065909"/>
                <a:ext cx="456812" cy="456812"/>
                <a:chOff x="10455783" y="1051826"/>
                <a:chExt cx="456812" cy="456812"/>
              </a:xfrm>
            </p:grpSpPr>
            <p:sp>
              <p:nvSpPr>
                <p:cNvPr id="329" name="Forme libre 328">
                  <a:extLst>
                    <a:ext uri="{FF2B5EF4-FFF2-40B4-BE49-F238E27FC236}">
                      <a16:creationId xmlns:a16="http://schemas.microsoft.com/office/drawing/2014/main" id="{C8E11D86-BDA2-934C-9669-1A60352D0FED}"/>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30" name="Forme libre 329">
                  <a:extLst>
                    <a:ext uri="{FF2B5EF4-FFF2-40B4-BE49-F238E27FC236}">
                      <a16:creationId xmlns:a16="http://schemas.microsoft.com/office/drawing/2014/main" id="{B4DE2D6C-21C3-9F42-9D77-E742C088046F}"/>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31" name="Forme libre 330">
                  <a:extLst>
                    <a:ext uri="{FF2B5EF4-FFF2-40B4-BE49-F238E27FC236}">
                      <a16:creationId xmlns:a16="http://schemas.microsoft.com/office/drawing/2014/main" id="{45296E6C-4A71-5443-A24E-7DCFD0BF4AAF}"/>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32" name="Forme libre 331">
                  <a:extLst>
                    <a:ext uri="{FF2B5EF4-FFF2-40B4-BE49-F238E27FC236}">
                      <a16:creationId xmlns:a16="http://schemas.microsoft.com/office/drawing/2014/main" id="{939337B6-148B-3A4C-BAD6-FB7BF69F9381}"/>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grpSp>
          <p:nvGrpSpPr>
            <p:cNvPr id="275" name="Groupe 274">
              <a:extLst>
                <a:ext uri="{FF2B5EF4-FFF2-40B4-BE49-F238E27FC236}">
                  <a16:creationId xmlns:a16="http://schemas.microsoft.com/office/drawing/2014/main" id="{81500B3F-A8BD-5D4A-A26E-3E5343C949BC}"/>
                </a:ext>
              </a:extLst>
            </p:cNvPr>
            <p:cNvGrpSpPr>
              <a:grpSpLocks noChangeAspect="1"/>
            </p:cNvGrpSpPr>
            <p:nvPr/>
          </p:nvGrpSpPr>
          <p:grpSpPr>
            <a:xfrm>
              <a:off x="1686643" y="2424578"/>
              <a:ext cx="192449" cy="192449"/>
              <a:chOff x="10424291" y="1034416"/>
              <a:chExt cx="519798" cy="519798"/>
            </a:xfrm>
          </p:grpSpPr>
          <p:sp>
            <p:nvSpPr>
              <p:cNvPr id="321" name="Rectangle 320">
                <a:extLst>
                  <a:ext uri="{FF2B5EF4-FFF2-40B4-BE49-F238E27FC236}">
                    <a16:creationId xmlns:a16="http://schemas.microsoft.com/office/drawing/2014/main" id="{E506A06D-65B0-7245-803D-02DC9F9B2B36}"/>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322" name="Groupe 321">
                <a:extLst>
                  <a:ext uri="{FF2B5EF4-FFF2-40B4-BE49-F238E27FC236}">
                    <a16:creationId xmlns:a16="http://schemas.microsoft.com/office/drawing/2014/main" id="{86CDBDC5-6D7D-E846-AFB2-B2653D69A217}"/>
                  </a:ext>
                </a:extLst>
              </p:cNvPr>
              <p:cNvGrpSpPr/>
              <p:nvPr/>
            </p:nvGrpSpPr>
            <p:grpSpPr>
              <a:xfrm>
                <a:off x="10455784" y="1065909"/>
                <a:ext cx="456812" cy="456812"/>
                <a:chOff x="10455783" y="1051826"/>
                <a:chExt cx="456812" cy="456812"/>
              </a:xfrm>
            </p:grpSpPr>
            <p:sp>
              <p:nvSpPr>
                <p:cNvPr id="323" name="Forme libre 322">
                  <a:extLst>
                    <a:ext uri="{FF2B5EF4-FFF2-40B4-BE49-F238E27FC236}">
                      <a16:creationId xmlns:a16="http://schemas.microsoft.com/office/drawing/2014/main" id="{BF20CDAA-4A27-AF4E-8881-9E5A902E127F}"/>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24" name="Forme libre 323">
                  <a:extLst>
                    <a:ext uri="{FF2B5EF4-FFF2-40B4-BE49-F238E27FC236}">
                      <a16:creationId xmlns:a16="http://schemas.microsoft.com/office/drawing/2014/main" id="{3316BDC1-9B06-D246-9A41-396C73FA3FF3}"/>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25" name="Forme libre 324">
                  <a:extLst>
                    <a:ext uri="{FF2B5EF4-FFF2-40B4-BE49-F238E27FC236}">
                      <a16:creationId xmlns:a16="http://schemas.microsoft.com/office/drawing/2014/main" id="{9A60E7DF-0B69-BF40-AE13-E73514D9BC34}"/>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26" name="Forme libre 325">
                  <a:extLst>
                    <a:ext uri="{FF2B5EF4-FFF2-40B4-BE49-F238E27FC236}">
                      <a16:creationId xmlns:a16="http://schemas.microsoft.com/office/drawing/2014/main" id="{EC8A1977-C4C4-5442-8594-1CD4721CD804}"/>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grpSp>
          <p:nvGrpSpPr>
            <p:cNvPr id="276" name="Groupe 275">
              <a:extLst>
                <a:ext uri="{FF2B5EF4-FFF2-40B4-BE49-F238E27FC236}">
                  <a16:creationId xmlns:a16="http://schemas.microsoft.com/office/drawing/2014/main" id="{DF89C447-2BE0-7848-B239-FB9746FB230B}"/>
                </a:ext>
              </a:extLst>
            </p:cNvPr>
            <p:cNvGrpSpPr>
              <a:grpSpLocks noChangeAspect="1"/>
            </p:cNvGrpSpPr>
            <p:nvPr/>
          </p:nvGrpSpPr>
          <p:grpSpPr>
            <a:xfrm>
              <a:off x="986932" y="4198619"/>
              <a:ext cx="192449" cy="192449"/>
              <a:chOff x="10424299" y="1034416"/>
              <a:chExt cx="519799" cy="519798"/>
            </a:xfrm>
          </p:grpSpPr>
          <p:sp>
            <p:nvSpPr>
              <p:cNvPr id="315" name="Rectangle 314">
                <a:extLst>
                  <a:ext uri="{FF2B5EF4-FFF2-40B4-BE49-F238E27FC236}">
                    <a16:creationId xmlns:a16="http://schemas.microsoft.com/office/drawing/2014/main" id="{12AC12A2-9888-EB4D-B1F4-920B0DB66686}"/>
                  </a:ext>
                </a:extLst>
              </p:cNvPr>
              <p:cNvSpPr/>
              <p:nvPr/>
            </p:nvSpPr>
            <p:spPr>
              <a:xfrm>
                <a:off x="10424299" y="1034416"/>
                <a:ext cx="519799"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316" name="Groupe 315">
                <a:extLst>
                  <a:ext uri="{FF2B5EF4-FFF2-40B4-BE49-F238E27FC236}">
                    <a16:creationId xmlns:a16="http://schemas.microsoft.com/office/drawing/2014/main" id="{D375EE3B-71DD-844A-9A53-E2AC303291DC}"/>
                  </a:ext>
                </a:extLst>
              </p:cNvPr>
              <p:cNvGrpSpPr/>
              <p:nvPr/>
            </p:nvGrpSpPr>
            <p:grpSpPr>
              <a:xfrm>
                <a:off x="10455784" y="1065909"/>
                <a:ext cx="456812" cy="456812"/>
                <a:chOff x="10455783" y="1051826"/>
                <a:chExt cx="456812" cy="456812"/>
              </a:xfrm>
            </p:grpSpPr>
            <p:sp>
              <p:nvSpPr>
                <p:cNvPr id="317" name="Forme libre 316">
                  <a:extLst>
                    <a:ext uri="{FF2B5EF4-FFF2-40B4-BE49-F238E27FC236}">
                      <a16:creationId xmlns:a16="http://schemas.microsoft.com/office/drawing/2014/main" id="{41DD6131-766D-9649-9A12-714C555CD4BD}"/>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18" name="Forme libre 317">
                  <a:extLst>
                    <a:ext uri="{FF2B5EF4-FFF2-40B4-BE49-F238E27FC236}">
                      <a16:creationId xmlns:a16="http://schemas.microsoft.com/office/drawing/2014/main" id="{B4BE255D-10B2-C24D-8962-3B981F176BBF}"/>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19" name="Forme libre 318">
                  <a:extLst>
                    <a:ext uri="{FF2B5EF4-FFF2-40B4-BE49-F238E27FC236}">
                      <a16:creationId xmlns:a16="http://schemas.microsoft.com/office/drawing/2014/main" id="{3DDDAEEB-AE32-C54F-954D-35B35E9D35FC}"/>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20" name="Forme libre 319">
                  <a:extLst>
                    <a:ext uri="{FF2B5EF4-FFF2-40B4-BE49-F238E27FC236}">
                      <a16:creationId xmlns:a16="http://schemas.microsoft.com/office/drawing/2014/main" id="{AD8AA367-E106-CC43-AF24-CCE9A828B97F}"/>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sp>
          <p:nvSpPr>
            <p:cNvPr id="277" name="Ellipse 276">
              <a:extLst>
                <a:ext uri="{FF2B5EF4-FFF2-40B4-BE49-F238E27FC236}">
                  <a16:creationId xmlns:a16="http://schemas.microsoft.com/office/drawing/2014/main" id="{7B56B720-1D45-A441-B088-3996C3641443}"/>
                </a:ext>
              </a:extLst>
            </p:cNvPr>
            <p:cNvSpPr/>
            <p:nvPr/>
          </p:nvSpPr>
          <p:spPr>
            <a:xfrm>
              <a:off x="1618482" y="2792920"/>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8" name="Ellipse 277">
              <a:extLst>
                <a:ext uri="{FF2B5EF4-FFF2-40B4-BE49-F238E27FC236}">
                  <a16:creationId xmlns:a16="http://schemas.microsoft.com/office/drawing/2014/main" id="{E4199982-81BF-BA4F-A24A-49BF5778C54B}"/>
                </a:ext>
              </a:extLst>
            </p:cNvPr>
            <p:cNvSpPr/>
            <p:nvPr/>
          </p:nvSpPr>
          <p:spPr>
            <a:xfrm>
              <a:off x="2037897" y="4398799"/>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79" name="Ellipse 278">
              <a:extLst>
                <a:ext uri="{FF2B5EF4-FFF2-40B4-BE49-F238E27FC236}">
                  <a16:creationId xmlns:a16="http://schemas.microsoft.com/office/drawing/2014/main" id="{20B93C6B-6E66-6043-A9B3-DF439EB1A1BE}"/>
                </a:ext>
              </a:extLst>
            </p:cNvPr>
            <p:cNvSpPr/>
            <p:nvPr/>
          </p:nvSpPr>
          <p:spPr>
            <a:xfrm>
              <a:off x="2354536" y="3019683"/>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0" name="Ellipse 279">
              <a:extLst>
                <a:ext uri="{FF2B5EF4-FFF2-40B4-BE49-F238E27FC236}">
                  <a16:creationId xmlns:a16="http://schemas.microsoft.com/office/drawing/2014/main" id="{C560F3BC-027F-0140-A36E-2DCC979D353E}"/>
                </a:ext>
              </a:extLst>
            </p:cNvPr>
            <p:cNvSpPr/>
            <p:nvPr/>
          </p:nvSpPr>
          <p:spPr>
            <a:xfrm>
              <a:off x="1455021" y="3244427"/>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1" name="Ellipse 280">
              <a:extLst>
                <a:ext uri="{FF2B5EF4-FFF2-40B4-BE49-F238E27FC236}">
                  <a16:creationId xmlns:a16="http://schemas.microsoft.com/office/drawing/2014/main" id="{26910BB7-94AE-004A-9FCB-34900211F5B4}"/>
                </a:ext>
              </a:extLst>
            </p:cNvPr>
            <p:cNvSpPr/>
            <p:nvPr/>
          </p:nvSpPr>
          <p:spPr>
            <a:xfrm>
              <a:off x="770654" y="4642300"/>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2" name="Ellipse 281">
              <a:extLst>
                <a:ext uri="{FF2B5EF4-FFF2-40B4-BE49-F238E27FC236}">
                  <a16:creationId xmlns:a16="http://schemas.microsoft.com/office/drawing/2014/main" id="{D371AF5D-0C11-2843-B572-5A0CF33C7C7C}"/>
                </a:ext>
              </a:extLst>
            </p:cNvPr>
            <p:cNvSpPr/>
            <p:nvPr/>
          </p:nvSpPr>
          <p:spPr>
            <a:xfrm>
              <a:off x="1179592" y="3432027"/>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3" name="Ellipse 282">
              <a:extLst>
                <a:ext uri="{FF2B5EF4-FFF2-40B4-BE49-F238E27FC236}">
                  <a16:creationId xmlns:a16="http://schemas.microsoft.com/office/drawing/2014/main" id="{E0FCFB1A-C1EC-AC43-970B-970DF7F757D5}"/>
                </a:ext>
              </a:extLst>
            </p:cNvPr>
            <p:cNvSpPr/>
            <p:nvPr/>
          </p:nvSpPr>
          <p:spPr>
            <a:xfrm>
              <a:off x="1766044" y="4078632"/>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4" name="Ellipse 283">
              <a:extLst>
                <a:ext uri="{FF2B5EF4-FFF2-40B4-BE49-F238E27FC236}">
                  <a16:creationId xmlns:a16="http://schemas.microsoft.com/office/drawing/2014/main" id="{116CFDBE-8FF9-FD43-A8E6-28028CA7CEDA}"/>
                </a:ext>
              </a:extLst>
            </p:cNvPr>
            <p:cNvSpPr/>
            <p:nvPr/>
          </p:nvSpPr>
          <p:spPr>
            <a:xfrm>
              <a:off x="987848" y="3719404"/>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85" name="Ellipse 284">
              <a:extLst>
                <a:ext uri="{FF2B5EF4-FFF2-40B4-BE49-F238E27FC236}">
                  <a16:creationId xmlns:a16="http://schemas.microsoft.com/office/drawing/2014/main" id="{0D8DB74F-9AF7-8B4A-8DF6-377B0744B12D}"/>
                </a:ext>
              </a:extLst>
            </p:cNvPr>
            <p:cNvSpPr/>
            <p:nvPr/>
          </p:nvSpPr>
          <p:spPr>
            <a:xfrm>
              <a:off x="2629547" y="4653520"/>
              <a:ext cx="117305" cy="117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286" name="Groupe 285">
              <a:extLst>
                <a:ext uri="{FF2B5EF4-FFF2-40B4-BE49-F238E27FC236}">
                  <a16:creationId xmlns:a16="http://schemas.microsoft.com/office/drawing/2014/main" id="{5DDDC79A-E63F-A949-AA35-3954CFA0CCEB}"/>
                </a:ext>
              </a:extLst>
            </p:cNvPr>
            <p:cNvGrpSpPr>
              <a:grpSpLocks noChangeAspect="1"/>
            </p:cNvGrpSpPr>
            <p:nvPr/>
          </p:nvGrpSpPr>
          <p:grpSpPr>
            <a:xfrm>
              <a:off x="1578044" y="2869974"/>
              <a:ext cx="192449" cy="192449"/>
              <a:chOff x="10416551" y="1034416"/>
              <a:chExt cx="519799" cy="519798"/>
            </a:xfrm>
          </p:grpSpPr>
          <p:sp>
            <p:nvSpPr>
              <p:cNvPr id="309" name="Rectangle 308">
                <a:extLst>
                  <a:ext uri="{FF2B5EF4-FFF2-40B4-BE49-F238E27FC236}">
                    <a16:creationId xmlns:a16="http://schemas.microsoft.com/office/drawing/2014/main" id="{3B825889-2107-F04E-9269-ADAB485A15F8}"/>
                  </a:ext>
                </a:extLst>
              </p:cNvPr>
              <p:cNvSpPr/>
              <p:nvPr/>
            </p:nvSpPr>
            <p:spPr>
              <a:xfrm>
                <a:off x="10416551" y="1034416"/>
                <a:ext cx="519799"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310" name="Groupe 309">
                <a:extLst>
                  <a:ext uri="{FF2B5EF4-FFF2-40B4-BE49-F238E27FC236}">
                    <a16:creationId xmlns:a16="http://schemas.microsoft.com/office/drawing/2014/main" id="{83F325C9-E7A3-1C44-9431-A7AC3C1CB55B}"/>
                  </a:ext>
                </a:extLst>
              </p:cNvPr>
              <p:cNvGrpSpPr/>
              <p:nvPr/>
            </p:nvGrpSpPr>
            <p:grpSpPr>
              <a:xfrm>
                <a:off x="10455784" y="1065909"/>
                <a:ext cx="456812" cy="456812"/>
                <a:chOff x="10455783" y="1051826"/>
                <a:chExt cx="456812" cy="456812"/>
              </a:xfrm>
            </p:grpSpPr>
            <p:sp>
              <p:nvSpPr>
                <p:cNvPr id="311" name="Forme libre 310">
                  <a:extLst>
                    <a:ext uri="{FF2B5EF4-FFF2-40B4-BE49-F238E27FC236}">
                      <a16:creationId xmlns:a16="http://schemas.microsoft.com/office/drawing/2014/main" id="{D2B53594-5A1B-1140-BE03-FFBFCEA4938A}"/>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12" name="Forme libre 311">
                  <a:extLst>
                    <a:ext uri="{FF2B5EF4-FFF2-40B4-BE49-F238E27FC236}">
                      <a16:creationId xmlns:a16="http://schemas.microsoft.com/office/drawing/2014/main" id="{274A8309-1E59-8D48-9E6C-BC8750B77457}"/>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13" name="Forme libre 312">
                  <a:extLst>
                    <a:ext uri="{FF2B5EF4-FFF2-40B4-BE49-F238E27FC236}">
                      <a16:creationId xmlns:a16="http://schemas.microsoft.com/office/drawing/2014/main" id="{515EFC71-E412-8B4C-910F-1E85FE0C672A}"/>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14" name="Forme libre 313">
                  <a:extLst>
                    <a:ext uri="{FF2B5EF4-FFF2-40B4-BE49-F238E27FC236}">
                      <a16:creationId xmlns:a16="http://schemas.microsoft.com/office/drawing/2014/main" id="{0445C04E-DD75-F24A-A4D5-AF56128124EF}"/>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grpSp>
          <p:nvGrpSpPr>
            <p:cNvPr id="287" name="Groupe 286">
              <a:extLst>
                <a:ext uri="{FF2B5EF4-FFF2-40B4-BE49-F238E27FC236}">
                  <a16:creationId xmlns:a16="http://schemas.microsoft.com/office/drawing/2014/main" id="{A9FC7F0D-38B4-1146-9E17-27FC338B7ED5}"/>
                </a:ext>
              </a:extLst>
            </p:cNvPr>
            <p:cNvGrpSpPr>
              <a:grpSpLocks noChangeAspect="1"/>
            </p:cNvGrpSpPr>
            <p:nvPr/>
          </p:nvGrpSpPr>
          <p:grpSpPr>
            <a:xfrm>
              <a:off x="721963" y="3451961"/>
              <a:ext cx="192449" cy="192449"/>
              <a:chOff x="10424291" y="1034416"/>
              <a:chExt cx="519798" cy="519798"/>
            </a:xfrm>
          </p:grpSpPr>
          <p:sp>
            <p:nvSpPr>
              <p:cNvPr id="303" name="Rectangle 302">
                <a:extLst>
                  <a:ext uri="{FF2B5EF4-FFF2-40B4-BE49-F238E27FC236}">
                    <a16:creationId xmlns:a16="http://schemas.microsoft.com/office/drawing/2014/main" id="{0CE24299-9F87-9E41-8BB8-623AD66523CA}"/>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grpSp>
            <p:nvGrpSpPr>
              <p:cNvPr id="304" name="Groupe 303">
                <a:extLst>
                  <a:ext uri="{FF2B5EF4-FFF2-40B4-BE49-F238E27FC236}">
                    <a16:creationId xmlns:a16="http://schemas.microsoft.com/office/drawing/2014/main" id="{0703E62E-E754-3649-81A7-4F759304EF13}"/>
                  </a:ext>
                </a:extLst>
              </p:cNvPr>
              <p:cNvGrpSpPr/>
              <p:nvPr/>
            </p:nvGrpSpPr>
            <p:grpSpPr>
              <a:xfrm>
                <a:off x="10455784" y="1065909"/>
                <a:ext cx="456812" cy="456812"/>
                <a:chOff x="10455783" y="1051826"/>
                <a:chExt cx="456812" cy="456812"/>
              </a:xfrm>
            </p:grpSpPr>
            <p:sp>
              <p:nvSpPr>
                <p:cNvPr id="305" name="Forme libre 304">
                  <a:extLst>
                    <a:ext uri="{FF2B5EF4-FFF2-40B4-BE49-F238E27FC236}">
                      <a16:creationId xmlns:a16="http://schemas.microsoft.com/office/drawing/2014/main" id="{92012C26-57A1-2D4A-82A0-306D81ACC533}"/>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6" name="Forme libre 305">
                  <a:extLst>
                    <a:ext uri="{FF2B5EF4-FFF2-40B4-BE49-F238E27FC236}">
                      <a16:creationId xmlns:a16="http://schemas.microsoft.com/office/drawing/2014/main" id="{3D3F6FC1-F05D-534D-9FF4-86677261FE91}"/>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7" name="Forme libre 306">
                  <a:extLst>
                    <a:ext uri="{FF2B5EF4-FFF2-40B4-BE49-F238E27FC236}">
                      <a16:creationId xmlns:a16="http://schemas.microsoft.com/office/drawing/2014/main" id="{FECBADEB-2793-B943-9B98-D0FCB8A8F570}"/>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8" name="Forme libre 307">
                  <a:extLst>
                    <a:ext uri="{FF2B5EF4-FFF2-40B4-BE49-F238E27FC236}">
                      <a16:creationId xmlns:a16="http://schemas.microsoft.com/office/drawing/2014/main" id="{993CB678-51B9-9540-A7B9-6C20ECFF5FD4}"/>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grpSp>
          <p:nvGrpSpPr>
            <p:cNvPr id="288" name="Groupe 287">
              <a:extLst>
                <a:ext uri="{FF2B5EF4-FFF2-40B4-BE49-F238E27FC236}">
                  <a16:creationId xmlns:a16="http://schemas.microsoft.com/office/drawing/2014/main" id="{500190EF-130F-F64F-9DDB-A2E2880C9AE9}"/>
                </a:ext>
              </a:extLst>
            </p:cNvPr>
            <p:cNvGrpSpPr>
              <a:grpSpLocks noChangeAspect="1"/>
            </p:cNvGrpSpPr>
            <p:nvPr/>
          </p:nvGrpSpPr>
          <p:grpSpPr>
            <a:xfrm>
              <a:off x="1402318" y="4493552"/>
              <a:ext cx="192449" cy="192449"/>
              <a:chOff x="10424291" y="1034416"/>
              <a:chExt cx="519798" cy="519798"/>
            </a:xfrm>
          </p:grpSpPr>
          <p:sp>
            <p:nvSpPr>
              <p:cNvPr id="297" name="Rectangle 296">
                <a:extLst>
                  <a:ext uri="{FF2B5EF4-FFF2-40B4-BE49-F238E27FC236}">
                    <a16:creationId xmlns:a16="http://schemas.microsoft.com/office/drawing/2014/main" id="{CA1B073A-08ED-9C43-9AE6-1F33FE6531CF}"/>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298" name="Groupe 297">
                <a:extLst>
                  <a:ext uri="{FF2B5EF4-FFF2-40B4-BE49-F238E27FC236}">
                    <a16:creationId xmlns:a16="http://schemas.microsoft.com/office/drawing/2014/main" id="{E4B7DD6F-55F1-B648-ACA0-46A24170A870}"/>
                  </a:ext>
                </a:extLst>
              </p:cNvPr>
              <p:cNvGrpSpPr/>
              <p:nvPr/>
            </p:nvGrpSpPr>
            <p:grpSpPr>
              <a:xfrm>
                <a:off x="10455784" y="1065909"/>
                <a:ext cx="456812" cy="456812"/>
                <a:chOff x="10455783" y="1051826"/>
                <a:chExt cx="456812" cy="456812"/>
              </a:xfrm>
            </p:grpSpPr>
            <p:sp>
              <p:nvSpPr>
                <p:cNvPr id="299" name="Forme libre 298">
                  <a:extLst>
                    <a:ext uri="{FF2B5EF4-FFF2-40B4-BE49-F238E27FC236}">
                      <a16:creationId xmlns:a16="http://schemas.microsoft.com/office/drawing/2014/main" id="{01A4EABE-7FA4-4749-81E1-CEC46AC45BBB}"/>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0" name="Forme libre 299">
                  <a:extLst>
                    <a:ext uri="{FF2B5EF4-FFF2-40B4-BE49-F238E27FC236}">
                      <a16:creationId xmlns:a16="http://schemas.microsoft.com/office/drawing/2014/main" id="{CF46AB97-DC95-4E48-B85C-A45A87F6E85B}"/>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1" name="Forme libre 300">
                  <a:extLst>
                    <a:ext uri="{FF2B5EF4-FFF2-40B4-BE49-F238E27FC236}">
                      <a16:creationId xmlns:a16="http://schemas.microsoft.com/office/drawing/2014/main" id="{7D7DF363-D0FA-CF4D-8BC6-085E7DB2EF3A}"/>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302" name="Forme libre 301">
                  <a:extLst>
                    <a:ext uri="{FF2B5EF4-FFF2-40B4-BE49-F238E27FC236}">
                      <a16:creationId xmlns:a16="http://schemas.microsoft.com/office/drawing/2014/main" id="{9C0E0F75-B685-0042-82D7-79ECB94A59D0}"/>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sp>
          <p:nvSpPr>
            <p:cNvPr id="289" name="Rectangle 288">
              <a:extLst>
                <a:ext uri="{FF2B5EF4-FFF2-40B4-BE49-F238E27FC236}">
                  <a16:creationId xmlns:a16="http://schemas.microsoft.com/office/drawing/2014/main" id="{68F49CA3-E4EE-F247-BC35-1DA45CAF5BA4}"/>
                </a:ext>
              </a:extLst>
            </p:cNvPr>
            <p:cNvSpPr/>
            <p:nvPr/>
          </p:nvSpPr>
          <p:spPr>
            <a:xfrm>
              <a:off x="1763783" y="4601513"/>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0" name="Rectangle 289">
              <a:extLst>
                <a:ext uri="{FF2B5EF4-FFF2-40B4-BE49-F238E27FC236}">
                  <a16:creationId xmlns:a16="http://schemas.microsoft.com/office/drawing/2014/main" id="{FF7B7891-C91D-B742-A2E0-64A95EF2317D}"/>
                </a:ext>
              </a:extLst>
            </p:cNvPr>
            <p:cNvSpPr/>
            <p:nvPr/>
          </p:nvSpPr>
          <p:spPr>
            <a:xfrm>
              <a:off x="2492160" y="4617840"/>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1" name="Rectangle 290">
              <a:extLst>
                <a:ext uri="{FF2B5EF4-FFF2-40B4-BE49-F238E27FC236}">
                  <a16:creationId xmlns:a16="http://schemas.microsoft.com/office/drawing/2014/main" id="{5618C483-C912-464F-A60A-616E39560EE1}"/>
                </a:ext>
              </a:extLst>
            </p:cNvPr>
            <p:cNvSpPr/>
            <p:nvPr/>
          </p:nvSpPr>
          <p:spPr>
            <a:xfrm>
              <a:off x="1189104" y="4491508"/>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2" name="Rectangle 291">
              <a:extLst>
                <a:ext uri="{FF2B5EF4-FFF2-40B4-BE49-F238E27FC236}">
                  <a16:creationId xmlns:a16="http://schemas.microsoft.com/office/drawing/2014/main" id="{B354961D-075F-7C48-AEFC-F14B86340B86}"/>
                </a:ext>
              </a:extLst>
            </p:cNvPr>
            <p:cNvSpPr/>
            <p:nvPr/>
          </p:nvSpPr>
          <p:spPr>
            <a:xfrm>
              <a:off x="510660" y="3453074"/>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3" name="Rectangle 292">
              <a:extLst>
                <a:ext uri="{FF2B5EF4-FFF2-40B4-BE49-F238E27FC236}">
                  <a16:creationId xmlns:a16="http://schemas.microsoft.com/office/drawing/2014/main" id="{28431C8A-C8C7-E54C-BBDA-6A8590B14B85}"/>
                </a:ext>
              </a:extLst>
            </p:cNvPr>
            <p:cNvSpPr/>
            <p:nvPr/>
          </p:nvSpPr>
          <p:spPr>
            <a:xfrm>
              <a:off x="1365629" y="2871087"/>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4" name="Rectangle 293">
              <a:extLst>
                <a:ext uri="{FF2B5EF4-FFF2-40B4-BE49-F238E27FC236}">
                  <a16:creationId xmlns:a16="http://schemas.microsoft.com/office/drawing/2014/main" id="{F9EFDD7B-BF8B-A048-82A4-F510309DC952}"/>
                </a:ext>
              </a:extLst>
            </p:cNvPr>
            <p:cNvSpPr/>
            <p:nvPr/>
          </p:nvSpPr>
          <p:spPr>
            <a:xfrm>
              <a:off x="2610381" y="3026908"/>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5" name="Rectangle 294">
              <a:extLst>
                <a:ext uri="{FF2B5EF4-FFF2-40B4-BE49-F238E27FC236}">
                  <a16:creationId xmlns:a16="http://schemas.microsoft.com/office/drawing/2014/main" id="{E7A0631D-0CBA-9A49-84D0-0DA4F41365B6}"/>
                </a:ext>
              </a:extLst>
            </p:cNvPr>
            <p:cNvSpPr/>
            <p:nvPr/>
          </p:nvSpPr>
          <p:spPr>
            <a:xfrm>
              <a:off x="2145532" y="4014436"/>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sp>
          <p:nvSpPr>
            <p:cNvPr id="296" name="Rectangle 295">
              <a:extLst>
                <a:ext uri="{FF2B5EF4-FFF2-40B4-BE49-F238E27FC236}">
                  <a16:creationId xmlns:a16="http://schemas.microsoft.com/office/drawing/2014/main" id="{FF7B7891-C91D-B742-A2E0-64A95EF2317D}"/>
                </a:ext>
              </a:extLst>
            </p:cNvPr>
            <p:cNvSpPr/>
            <p:nvPr/>
          </p:nvSpPr>
          <p:spPr>
            <a:xfrm>
              <a:off x="2294158" y="4507089"/>
              <a:ext cx="190221" cy="19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70AD"/>
                  </a:solidFill>
                  <a:effectLst/>
                  <a:uLnTx/>
                  <a:uFillTx/>
                  <a:latin typeface="Ubuntu" panose="020B0504030602030204" pitchFamily="34" charset="0"/>
                  <a:ea typeface="Verdana" panose="020B0604030504040204" pitchFamily="34" charset="0"/>
                  <a:cs typeface="Verdana" panose="020B0604030504040204" pitchFamily="34" charset="0"/>
                </a:rPr>
                <a:t>W</a:t>
              </a:r>
            </a:p>
          </p:txBody>
        </p:sp>
        <p:grpSp>
          <p:nvGrpSpPr>
            <p:cNvPr id="12" name="Groupe 11">
              <a:extLst>
                <a:ext uri="{FF2B5EF4-FFF2-40B4-BE49-F238E27FC236}">
                  <a16:creationId xmlns:a16="http://schemas.microsoft.com/office/drawing/2014/main" id="{79E9766F-7D7A-71A5-E1B9-874F08BD4803}"/>
                </a:ext>
              </a:extLst>
            </p:cNvPr>
            <p:cNvGrpSpPr>
              <a:grpSpLocks noChangeAspect="1"/>
            </p:cNvGrpSpPr>
            <p:nvPr/>
          </p:nvGrpSpPr>
          <p:grpSpPr>
            <a:xfrm>
              <a:off x="677943" y="3126963"/>
              <a:ext cx="192449" cy="192449"/>
              <a:chOff x="10424291" y="1034416"/>
              <a:chExt cx="519798" cy="519798"/>
            </a:xfrm>
          </p:grpSpPr>
          <p:sp>
            <p:nvSpPr>
              <p:cNvPr id="13" name="Rectangle 12">
                <a:extLst>
                  <a:ext uri="{FF2B5EF4-FFF2-40B4-BE49-F238E27FC236}">
                    <a16:creationId xmlns:a16="http://schemas.microsoft.com/office/drawing/2014/main" id="{C467A410-1D41-880B-2E28-381688156E5C}"/>
                  </a:ext>
                </a:extLst>
              </p:cNvPr>
              <p:cNvSpPr/>
              <p:nvPr/>
            </p:nvSpPr>
            <p:spPr>
              <a:xfrm>
                <a:off x="10424291" y="1034416"/>
                <a:ext cx="519798" cy="519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nvGrpSpPr>
              <p:cNvPr id="14" name="Groupe 13">
                <a:extLst>
                  <a:ext uri="{FF2B5EF4-FFF2-40B4-BE49-F238E27FC236}">
                    <a16:creationId xmlns:a16="http://schemas.microsoft.com/office/drawing/2014/main" id="{870BB936-6D86-0F80-6BBA-770F461D241F}"/>
                  </a:ext>
                </a:extLst>
              </p:cNvPr>
              <p:cNvGrpSpPr/>
              <p:nvPr/>
            </p:nvGrpSpPr>
            <p:grpSpPr>
              <a:xfrm>
                <a:off x="10455784" y="1065909"/>
                <a:ext cx="456812" cy="456812"/>
                <a:chOff x="10455783" y="1051826"/>
                <a:chExt cx="456812" cy="456812"/>
              </a:xfrm>
            </p:grpSpPr>
            <p:sp>
              <p:nvSpPr>
                <p:cNvPr id="16" name="Forme libre 322">
                  <a:extLst>
                    <a:ext uri="{FF2B5EF4-FFF2-40B4-BE49-F238E27FC236}">
                      <a16:creationId xmlns:a16="http://schemas.microsoft.com/office/drawing/2014/main" id="{9DC829C7-4C36-4F7F-9554-3C89EB241F8C}"/>
                    </a:ext>
                  </a:extLst>
                </p:cNvPr>
                <p:cNvSpPr/>
                <p:nvPr/>
              </p:nvSpPr>
              <p:spPr>
                <a:xfrm rot="5400000">
                  <a:off x="10455784"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17" name="Forme libre 323">
                  <a:extLst>
                    <a:ext uri="{FF2B5EF4-FFF2-40B4-BE49-F238E27FC236}">
                      <a16:creationId xmlns:a16="http://schemas.microsoft.com/office/drawing/2014/main" id="{35E31C87-BC1E-AED3-54A3-3C46A09564BF}"/>
                    </a:ext>
                  </a:extLst>
                </p:cNvPr>
                <p:cNvSpPr/>
                <p:nvPr/>
              </p:nvSpPr>
              <p:spPr>
                <a:xfrm rot="10800000">
                  <a:off x="10715892" y="1051826"/>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19" name="Forme libre 324">
                  <a:extLst>
                    <a:ext uri="{FF2B5EF4-FFF2-40B4-BE49-F238E27FC236}">
                      <a16:creationId xmlns:a16="http://schemas.microsoft.com/office/drawing/2014/main" id="{E1C06315-50C8-D12B-8914-023C1DF0A11C}"/>
                    </a:ext>
                  </a:extLst>
                </p:cNvPr>
                <p:cNvSpPr/>
                <p:nvPr/>
              </p:nvSpPr>
              <p:spPr>
                <a:xfrm rot="16200000">
                  <a:off x="10715892"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20" name="Forme libre 325">
                  <a:extLst>
                    <a:ext uri="{FF2B5EF4-FFF2-40B4-BE49-F238E27FC236}">
                      <a16:creationId xmlns:a16="http://schemas.microsoft.com/office/drawing/2014/main" id="{639F61FA-49E8-1C1A-1EF7-CAB132993BE7}"/>
                    </a:ext>
                  </a:extLst>
                </p:cNvPr>
                <p:cNvSpPr/>
                <p:nvPr/>
              </p:nvSpPr>
              <p:spPr>
                <a:xfrm rot="5400000" flipH="1">
                  <a:off x="10455783" y="1311935"/>
                  <a:ext cx="196703" cy="196703"/>
                </a:xfrm>
                <a:custGeom>
                  <a:avLst/>
                  <a:gdLst>
                    <a:gd name="connsiteX0" fmla="*/ 0 w 196703"/>
                    <a:gd name="connsiteY0" fmla="*/ 196703 h 196703"/>
                    <a:gd name="connsiteX1" fmla="*/ 0 w 196703"/>
                    <a:gd name="connsiteY1" fmla="*/ 0 h 196703"/>
                    <a:gd name="connsiteX2" fmla="*/ 45720 w 196703"/>
                    <a:gd name="connsiteY2" fmla="*/ 0 h 196703"/>
                    <a:gd name="connsiteX3" fmla="*/ 45720 w 196703"/>
                    <a:gd name="connsiteY3" fmla="*/ 150985 h 196703"/>
                    <a:gd name="connsiteX4" fmla="*/ 196703 w 196703"/>
                    <a:gd name="connsiteY4" fmla="*/ 150985 h 196703"/>
                    <a:gd name="connsiteX5" fmla="*/ 196703 w 196703"/>
                    <a:gd name="connsiteY5" fmla="*/ 196703 h 196703"/>
                    <a:gd name="connsiteX6" fmla="*/ 45720 w 196703"/>
                    <a:gd name="connsiteY6" fmla="*/ 196703 h 196703"/>
                    <a:gd name="connsiteX7" fmla="*/ 1 w 196703"/>
                    <a:gd name="connsiteY7" fmla="*/ 196703 h 19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03" h="196703">
                      <a:moveTo>
                        <a:pt x="0" y="196703"/>
                      </a:moveTo>
                      <a:lnTo>
                        <a:pt x="0" y="0"/>
                      </a:lnTo>
                      <a:lnTo>
                        <a:pt x="45720" y="0"/>
                      </a:lnTo>
                      <a:lnTo>
                        <a:pt x="45720" y="150985"/>
                      </a:lnTo>
                      <a:lnTo>
                        <a:pt x="196703" y="150985"/>
                      </a:lnTo>
                      <a:lnTo>
                        <a:pt x="196703" y="196703"/>
                      </a:lnTo>
                      <a:lnTo>
                        <a:pt x="45720" y="196703"/>
                      </a:lnTo>
                      <a:lnTo>
                        <a:pt x="1" y="196703"/>
                      </a:ln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pSp>
        </p:grpSp>
      </p:grpSp>
    </p:spTree>
    <p:extLst>
      <p:ext uri="{BB962C8B-B14F-4D97-AF65-F5344CB8AC3E}">
        <p14:creationId xmlns:p14="http://schemas.microsoft.com/office/powerpoint/2010/main" val="2945774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AE461E-CE80-4AF0-9BAE-5C8E40B96AE3}"/>
              </a:ext>
              <a:ext uri="{C183D7F6-B498-43B3-948B-1728B52AA6E4}">
                <adec:decorative xmlns:adec="http://schemas.microsoft.com/office/drawing/2017/decorative" val="1"/>
              </a:ext>
            </a:extLst>
          </p:cNvPr>
          <p:cNvGrpSpPr/>
          <p:nvPr/>
        </p:nvGrpSpPr>
        <p:grpSpPr>
          <a:xfrm>
            <a:off x="4881829" y="0"/>
            <a:ext cx="7310170" cy="6858000"/>
            <a:chOff x="4881829" y="0"/>
            <a:chExt cx="7310170" cy="6858000"/>
          </a:xfrm>
        </p:grpSpPr>
        <p:pic>
          <p:nvPicPr>
            <p:cNvPr id="6" name="Picture 5">
              <a:extLst>
                <a:ext uri="{FF2B5EF4-FFF2-40B4-BE49-F238E27FC236}">
                  <a16:creationId xmlns:a16="http://schemas.microsoft.com/office/drawing/2014/main" id="{CA475B31-679C-C044-986B-AD2AC9A29556}"/>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4943474" y="0"/>
              <a:ext cx="7248525" cy="6858000"/>
            </a:xfrm>
            <a:prstGeom prst="rect">
              <a:avLst/>
            </a:prstGeom>
          </p:spPr>
        </p:pic>
        <p:sp>
          <p:nvSpPr>
            <p:cNvPr id="30" name="Rectangle 29">
              <a:extLst>
                <a:ext uri="{FF2B5EF4-FFF2-40B4-BE49-F238E27FC236}">
                  <a16:creationId xmlns:a16="http://schemas.microsoft.com/office/drawing/2014/main" id="{5B5EAF85-DD43-9C44-9DA5-DBA42EA2A8A5}"/>
                </a:ext>
                <a:ext uri="{C183D7F6-B498-43B3-948B-1728B52AA6E4}">
                  <adec:decorative xmlns:adec="http://schemas.microsoft.com/office/drawing/2017/decorative" val="1"/>
                </a:ext>
              </a:extLst>
            </p:cNvPr>
            <p:cNvSpPr/>
            <p:nvPr/>
          </p:nvSpPr>
          <p:spPr>
            <a:xfrm flipH="1">
              <a:off x="4881829" y="0"/>
              <a:ext cx="6402055" cy="6858000"/>
            </a:xfrm>
            <a:prstGeom prst="rect">
              <a:avLst/>
            </a:prstGeom>
            <a:gradFill>
              <a:gsLst>
                <a:gs pos="0">
                  <a:schemeClr val="bg1">
                    <a:alpha val="0"/>
                  </a:schemeClr>
                </a:gs>
                <a:gs pos="67000">
                  <a:srgbClr val="FFFFFF">
                    <a:alpha val="80425"/>
                  </a:srgb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dirty="0">
                <a:solidFill>
                  <a:schemeClr val="bg1"/>
                </a:solidFill>
              </a:endParaRPr>
            </a:p>
          </p:txBody>
        </p:sp>
      </p:grpSp>
      <p:sp>
        <p:nvSpPr>
          <p:cNvPr id="57" name="Rectangle 56">
            <a:extLst>
              <a:ext uri="{FF2B5EF4-FFF2-40B4-BE49-F238E27FC236}">
                <a16:creationId xmlns:a16="http://schemas.microsoft.com/office/drawing/2014/main" id="{8B34F799-4FFE-BB45-B5D2-AD82880D682C}"/>
              </a:ext>
              <a:ext uri="{C183D7F6-B498-43B3-948B-1728B52AA6E4}">
                <adec:decorative xmlns:adec="http://schemas.microsoft.com/office/drawing/2017/decorative" val="1"/>
              </a:ext>
            </a:extLst>
          </p:cNvPr>
          <p:cNvSpPr/>
          <p:nvPr/>
        </p:nvSpPr>
        <p:spPr>
          <a:xfrm flipH="1">
            <a:off x="-1" y="0"/>
            <a:ext cx="4943475" cy="6858000"/>
          </a:xfrm>
          <a:prstGeom prst="rect">
            <a:avLst/>
          </a:prstGeom>
          <a:solidFill>
            <a:srgbClr val="272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sz="1600" err="1">
              <a:solidFill>
                <a:schemeClr val="bg1"/>
              </a:solidFill>
            </a:endParaRPr>
          </a:p>
        </p:txBody>
      </p:sp>
      <p:sp>
        <p:nvSpPr>
          <p:cNvPr id="47" name="Text Placeholder 3">
            <a:extLst>
              <a:ext uri="{FF2B5EF4-FFF2-40B4-BE49-F238E27FC236}">
                <a16:creationId xmlns:a16="http://schemas.microsoft.com/office/drawing/2014/main" id="{A15C9D07-A925-A546-BA6F-7D75DE2D8D4C}"/>
              </a:ext>
            </a:extLst>
          </p:cNvPr>
          <p:cNvSpPr>
            <a:spLocks noGrp="1"/>
          </p:cNvSpPr>
          <p:nvPr>
            <p:ph type="body" sz="quarter" idx="10"/>
          </p:nvPr>
        </p:nvSpPr>
        <p:spPr>
          <a:xfrm>
            <a:off x="393038" y="417689"/>
            <a:ext cx="3074987" cy="194301"/>
          </a:xfrm>
        </p:spPr>
        <p:txBody>
          <a:bodyPr>
            <a:normAutofit/>
          </a:bodyPr>
          <a:lstStyle/>
          <a:p>
            <a:r>
              <a:rPr lang="en-GB" spc="76" dirty="0">
                <a:solidFill>
                  <a:schemeClr val="bg1"/>
                </a:solidFill>
                <a:cs typeface="Ubuntu Light"/>
              </a:rPr>
              <a:t>CAPGEMINI  EN BREF</a:t>
            </a:r>
          </a:p>
        </p:txBody>
      </p:sp>
      <p:sp>
        <p:nvSpPr>
          <p:cNvPr id="50" name="Text Placeholder 16">
            <a:extLst>
              <a:ext uri="{FF2B5EF4-FFF2-40B4-BE49-F238E27FC236}">
                <a16:creationId xmlns:a16="http://schemas.microsoft.com/office/drawing/2014/main" id="{5790250C-AD6A-3D4B-B763-757D9E58B79D}"/>
              </a:ext>
            </a:extLst>
          </p:cNvPr>
          <p:cNvSpPr>
            <a:spLocks noGrp="1"/>
          </p:cNvSpPr>
          <p:nvPr>
            <p:ph type="title" idx="4294967295"/>
          </p:nvPr>
        </p:nvSpPr>
        <p:spPr>
          <a:xfrm>
            <a:off x="404813" y="765175"/>
            <a:ext cx="4160191" cy="1373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7701" marR="3081" lvl="0" defTabSz="554492">
              <a:lnSpc>
                <a:spcPct val="80000"/>
              </a:lnSpc>
              <a:spcBef>
                <a:spcPts val="0"/>
              </a:spcBef>
              <a:defRPr/>
            </a:pPr>
            <a:r>
              <a:rPr lang="fr-FR" sz="3600" cap="none" spc="-24" dirty="0">
                <a:solidFill>
                  <a:srgbClr val="11ABDC"/>
                </a:solidFill>
                <a:cs typeface="Ubuntu Light"/>
              </a:rPr>
              <a:t>LIBÉRER LA VALEUR DE LA TECHNOLOGIE</a:t>
            </a:r>
            <a:endParaRPr kumimoji="0" lang="en-PL" sz="3600" i="0" u="none" strike="noStrike" kern="1200" cap="none" spc="0" normalizeH="0" baseline="0" noProof="0" dirty="0">
              <a:ln>
                <a:noFill/>
              </a:ln>
              <a:solidFill>
                <a:srgbClr val="0070AD"/>
              </a:solidFill>
              <a:effectLst/>
              <a:uLnTx/>
              <a:uFillTx/>
              <a:ea typeface="+mn-ea"/>
              <a:cs typeface="+mn-cs"/>
            </a:endParaRPr>
          </a:p>
        </p:txBody>
      </p:sp>
      <p:cxnSp>
        <p:nvCxnSpPr>
          <p:cNvPr id="7" name="Straight Connector 6">
            <a:extLst>
              <a:ext uri="{FF2B5EF4-FFF2-40B4-BE49-F238E27FC236}">
                <a16:creationId xmlns:a16="http://schemas.microsoft.com/office/drawing/2014/main" id="{5209EFC6-3EE7-E840-A12D-B8CAC467F5D1}"/>
              </a:ext>
              <a:ext uri="{C183D7F6-B498-43B3-948B-1728B52AA6E4}">
                <adec:decorative xmlns:adec="http://schemas.microsoft.com/office/drawing/2017/decorative" val="1"/>
              </a:ext>
            </a:extLst>
          </p:cNvPr>
          <p:cNvCxnSpPr>
            <a:cxnSpLocks/>
          </p:cNvCxnSpPr>
          <p:nvPr/>
        </p:nvCxnSpPr>
        <p:spPr>
          <a:xfrm>
            <a:off x="404813" y="2422060"/>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43" name="object 22">
            <a:extLst>
              <a:ext uri="{FF2B5EF4-FFF2-40B4-BE49-F238E27FC236}">
                <a16:creationId xmlns:a16="http://schemas.microsoft.com/office/drawing/2014/main" id="{66D37859-0758-4F46-BB70-B00C9FDDD3EC}"/>
              </a:ext>
            </a:extLst>
          </p:cNvPr>
          <p:cNvSpPr txBox="1"/>
          <p:nvPr/>
        </p:nvSpPr>
        <p:spPr>
          <a:xfrm>
            <a:off x="504668" y="2522448"/>
            <a:ext cx="1587667" cy="188385"/>
          </a:xfrm>
          <a:prstGeom prst="rect">
            <a:avLst/>
          </a:prstGeom>
        </p:spPr>
        <p:txBody>
          <a:bodyPr vert="horz" wrap="square" lIns="0" tIns="0" rIns="0" bIns="0" rtlCol="0">
            <a:spAutoFit/>
          </a:bodyPr>
          <a:lstStyle/>
          <a:p>
            <a:pPr marL="7701" marR="3081" defTabSz="554492">
              <a:lnSpc>
                <a:spcPct val="101800"/>
              </a:lnSpc>
              <a:defRPr/>
            </a:pPr>
            <a:r>
              <a:rPr lang="en-GB" sz="1200" spc="3" dirty="0">
                <a:solidFill>
                  <a:schemeClr val="bg1"/>
                </a:solidFill>
                <a:latin typeface="Ubuntu Light"/>
                <a:cs typeface="Ubuntu Light"/>
              </a:rPr>
              <a:t>Nous travaillons avec</a:t>
            </a:r>
          </a:p>
        </p:txBody>
      </p:sp>
      <p:sp>
        <p:nvSpPr>
          <p:cNvPr id="45" name="Rectangle 44">
            <a:extLst>
              <a:ext uri="{FF2B5EF4-FFF2-40B4-BE49-F238E27FC236}">
                <a16:creationId xmlns:a16="http://schemas.microsoft.com/office/drawing/2014/main" id="{4D22E57E-E560-8B40-8E58-9BCDA74E5B1E}"/>
              </a:ext>
            </a:extLst>
          </p:cNvPr>
          <p:cNvSpPr/>
          <p:nvPr/>
        </p:nvSpPr>
        <p:spPr>
          <a:xfrm>
            <a:off x="404813" y="2616764"/>
            <a:ext cx="749629" cy="461665"/>
          </a:xfrm>
          <a:prstGeom prst="rect">
            <a:avLst/>
          </a:prstGeom>
        </p:spPr>
        <p:txBody>
          <a:bodyPr wrap="none">
            <a:spAutoFit/>
          </a:bodyPr>
          <a:lstStyle/>
          <a:p>
            <a:pPr marL="7701" defTabSz="554492">
              <a:spcBef>
                <a:spcPts val="667"/>
              </a:spcBef>
              <a:defRPr/>
            </a:pPr>
            <a:r>
              <a:rPr lang="en-GB" sz="2400" spc="-139" dirty="0">
                <a:solidFill>
                  <a:srgbClr val="11ABDC"/>
                </a:solidFill>
                <a:latin typeface="Ubuntu" panose="020B0504030602030204" pitchFamily="34" charset="0"/>
                <a:cs typeface="Ubuntu Light"/>
              </a:rPr>
              <a:t>85%</a:t>
            </a:r>
          </a:p>
        </p:txBody>
      </p:sp>
      <p:sp>
        <p:nvSpPr>
          <p:cNvPr id="44" name="object 22">
            <a:extLst>
              <a:ext uri="{FF2B5EF4-FFF2-40B4-BE49-F238E27FC236}">
                <a16:creationId xmlns:a16="http://schemas.microsoft.com/office/drawing/2014/main" id="{7821559D-E92E-E340-A858-9E0846A21D69}"/>
              </a:ext>
            </a:extLst>
          </p:cNvPr>
          <p:cNvSpPr txBox="1"/>
          <p:nvPr/>
        </p:nvSpPr>
        <p:spPr>
          <a:xfrm>
            <a:off x="504888" y="2934591"/>
            <a:ext cx="1832737" cy="634794"/>
          </a:xfrm>
          <a:prstGeom prst="rect">
            <a:avLst/>
          </a:prstGeom>
        </p:spPr>
        <p:txBody>
          <a:bodyPr vert="horz" wrap="square" lIns="0" tIns="84714" rIns="0" bIns="0" rtlCol="0">
            <a:spAutoFit/>
          </a:bodyPr>
          <a:lstStyle/>
          <a:p>
            <a:pPr marL="7701" marR="3081" defTabSz="554492">
              <a:lnSpc>
                <a:spcPct val="101800"/>
              </a:lnSpc>
              <a:defRPr/>
            </a:pPr>
            <a:r>
              <a:rPr lang="fr-FR" sz="1200" spc="3" dirty="0">
                <a:solidFill>
                  <a:schemeClr val="bg1"/>
                </a:solidFill>
                <a:latin typeface="Ubuntu Light"/>
                <a:cs typeface="Ubuntu Light"/>
              </a:rPr>
              <a:t>des </a:t>
            </a:r>
            <a:r>
              <a:rPr lang="fr-FR" sz="1200" spc="3" dirty="0">
                <a:solidFill>
                  <a:srgbClr val="12ABDB"/>
                </a:solidFill>
                <a:latin typeface="+mj-lt"/>
                <a:cs typeface="Ubuntu Light"/>
              </a:rPr>
              <a:t>200 plus grandes entreprises</a:t>
            </a:r>
            <a:r>
              <a:rPr lang="fr-FR" sz="1200" spc="3" dirty="0">
                <a:solidFill>
                  <a:schemeClr val="bg1"/>
                </a:solidFill>
                <a:latin typeface="Ubuntu Light"/>
                <a:cs typeface="Ubuntu Light"/>
              </a:rPr>
              <a:t> figurant sur la liste Forbes Global 2000</a:t>
            </a:r>
            <a:endParaRPr lang="en-GB" sz="1200" spc="3" dirty="0">
              <a:solidFill>
                <a:schemeClr val="bg1"/>
              </a:solidFill>
              <a:latin typeface="Ubuntu Light"/>
              <a:cs typeface="Ubuntu Light"/>
            </a:endParaRPr>
          </a:p>
        </p:txBody>
      </p:sp>
      <p:cxnSp>
        <p:nvCxnSpPr>
          <p:cNvPr id="66" name="Straight Connector 65">
            <a:extLst>
              <a:ext uri="{FF2B5EF4-FFF2-40B4-BE49-F238E27FC236}">
                <a16:creationId xmlns:a16="http://schemas.microsoft.com/office/drawing/2014/main" id="{2D4357B6-5472-5840-AF0B-DF3F83F32C9B}"/>
              </a:ext>
              <a:ext uri="{C183D7F6-B498-43B3-948B-1728B52AA6E4}">
                <adec:decorative xmlns:adec="http://schemas.microsoft.com/office/drawing/2017/decorative" val="1"/>
              </a:ext>
            </a:extLst>
          </p:cNvPr>
          <p:cNvCxnSpPr>
            <a:cxnSpLocks/>
          </p:cNvCxnSpPr>
          <p:nvPr/>
        </p:nvCxnSpPr>
        <p:spPr>
          <a:xfrm>
            <a:off x="407368" y="3842334"/>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80AD0FE-BE37-5C4D-9976-3ACF2238F8C8}"/>
              </a:ext>
            </a:extLst>
          </p:cNvPr>
          <p:cNvSpPr/>
          <p:nvPr/>
        </p:nvSpPr>
        <p:spPr>
          <a:xfrm>
            <a:off x="404813" y="3828521"/>
            <a:ext cx="502958" cy="461665"/>
          </a:xfrm>
          <a:prstGeom prst="rect">
            <a:avLst/>
          </a:prstGeom>
        </p:spPr>
        <p:txBody>
          <a:bodyPr wrap="none">
            <a:spAutoFit/>
          </a:bodyPr>
          <a:lstStyle/>
          <a:p>
            <a:pPr marL="7701" defTabSz="554492">
              <a:spcBef>
                <a:spcPts val="667"/>
              </a:spcBef>
              <a:defRPr/>
            </a:pPr>
            <a:r>
              <a:rPr lang="en-GB" sz="2400" spc="-139" dirty="0">
                <a:solidFill>
                  <a:srgbClr val="11ABDC"/>
                </a:solidFill>
                <a:latin typeface="Ubuntu" panose="020B0504030602030204" pitchFamily="34" charset="0"/>
                <a:cs typeface="Ubuntu Light"/>
              </a:rPr>
              <a:t>10</a:t>
            </a:r>
          </a:p>
        </p:txBody>
      </p:sp>
      <p:sp>
        <p:nvSpPr>
          <p:cNvPr id="31" name="object 22">
            <a:extLst>
              <a:ext uri="{FF2B5EF4-FFF2-40B4-BE49-F238E27FC236}">
                <a16:creationId xmlns:a16="http://schemas.microsoft.com/office/drawing/2014/main" id="{39F879B6-BD0E-8E4F-A214-0C21BF426F0B}"/>
              </a:ext>
            </a:extLst>
          </p:cNvPr>
          <p:cNvSpPr txBox="1"/>
          <p:nvPr/>
        </p:nvSpPr>
        <p:spPr>
          <a:xfrm>
            <a:off x="504816" y="4151087"/>
            <a:ext cx="1953904" cy="1011564"/>
          </a:xfrm>
          <a:prstGeom prst="rect">
            <a:avLst/>
          </a:prstGeom>
        </p:spPr>
        <p:txBody>
          <a:bodyPr vert="horz" wrap="square" lIns="0" tIns="84714" rIns="0" bIns="0" rtlCol="0">
            <a:spAutoFit/>
          </a:bodyPr>
          <a:lstStyle/>
          <a:p>
            <a:pPr marL="7701" marR="3081" defTabSz="554492">
              <a:lnSpc>
                <a:spcPct val="101800"/>
              </a:lnSpc>
              <a:defRPr/>
            </a:pPr>
            <a:r>
              <a:rPr lang="fr-FR" sz="1200" b="1" spc="3" dirty="0">
                <a:solidFill>
                  <a:schemeClr val="bg1"/>
                </a:solidFill>
                <a:latin typeface="Ubuntu Light"/>
                <a:cs typeface="Ubuntu Light"/>
              </a:rPr>
              <a:t>années consécutives nommé comme </a:t>
            </a:r>
            <a:r>
              <a:rPr lang="fr-FR" sz="1200" b="1" spc="3" dirty="0">
                <a:solidFill>
                  <a:srgbClr val="12ABDB"/>
                </a:solidFill>
                <a:latin typeface="Ubuntu Light"/>
                <a:cs typeface="Ubuntu Light"/>
              </a:rPr>
              <a:t>l'une des entreprises les plus éthiques au monde </a:t>
            </a:r>
            <a:r>
              <a:rPr lang="fr-FR" sz="1200" b="1" spc="3" dirty="0">
                <a:solidFill>
                  <a:schemeClr val="bg1"/>
                </a:solidFill>
                <a:latin typeface="Ubuntu Light"/>
                <a:cs typeface="Ubuntu Light"/>
              </a:rPr>
              <a:t>par l’institut </a:t>
            </a:r>
            <a:r>
              <a:rPr lang="fr-FR" sz="1200" b="1" spc="3" dirty="0" err="1">
                <a:solidFill>
                  <a:schemeClr val="bg1"/>
                </a:solidFill>
                <a:latin typeface="Ubuntu Light"/>
                <a:cs typeface="Ubuntu Light"/>
              </a:rPr>
              <a:t>Ethisphere</a:t>
            </a:r>
            <a:endParaRPr lang="en-GB" sz="1200" spc="3" dirty="0">
              <a:solidFill>
                <a:schemeClr val="bg1"/>
              </a:solidFill>
              <a:latin typeface="Ubuntu Light"/>
              <a:cs typeface="Ubuntu Light"/>
            </a:endParaRPr>
          </a:p>
        </p:txBody>
      </p:sp>
      <p:sp>
        <p:nvSpPr>
          <p:cNvPr id="4" name="object 22">
            <a:extLst>
              <a:ext uri="{FF2B5EF4-FFF2-40B4-BE49-F238E27FC236}">
                <a16:creationId xmlns:a16="http://schemas.microsoft.com/office/drawing/2014/main" id="{59065013-9A35-EE14-D951-AC5B39AE2031}"/>
              </a:ext>
            </a:extLst>
          </p:cNvPr>
          <p:cNvSpPr txBox="1"/>
          <p:nvPr/>
        </p:nvSpPr>
        <p:spPr>
          <a:xfrm>
            <a:off x="515637" y="5565621"/>
            <a:ext cx="1045461" cy="172483"/>
          </a:xfrm>
          <a:prstGeom prst="rect">
            <a:avLst/>
          </a:prstGeom>
        </p:spPr>
        <p:txBody>
          <a:bodyPr vert="horz" wrap="square" lIns="0" tIns="0" rIns="0" bIns="0" rtlCol="0">
            <a:spAutoFit/>
          </a:bodyPr>
          <a:lstStyle/>
          <a:p>
            <a:pPr marL="7701" marR="3081" defTabSz="554492">
              <a:lnSpc>
                <a:spcPct val="101800"/>
              </a:lnSpc>
              <a:defRPr/>
            </a:pPr>
            <a:r>
              <a:rPr lang="en-GB" sz="1200" spc="3" dirty="0">
                <a:solidFill>
                  <a:schemeClr val="bg1"/>
                </a:solidFill>
                <a:latin typeface="Ubuntu Light"/>
                <a:cs typeface="Ubuntu Light"/>
              </a:rPr>
              <a:t>Contribution à</a:t>
            </a:r>
          </a:p>
        </p:txBody>
      </p:sp>
      <p:sp>
        <p:nvSpPr>
          <p:cNvPr id="5" name="Rectangle 4">
            <a:extLst>
              <a:ext uri="{FF2B5EF4-FFF2-40B4-BE49-F238E27FC236}">
                <a16:creationId xmlns:a16="http://schemas.microsoft.com/office/drawing/2014/main" id="{07468FE5-A260-12EA-4B77-CC8C462C7F75}"/>
              </a:ext>
            </a:extLst>
          </p:cNvPr>
          <p:cNvSpPr/>
          <p:nvPr/>
        </p:nvSpPr>
        <p:spPr>
          <a:xfrm>
            <a:off x="442158" y="5659937"/>
            <a:ext cx="502959" cy="461665"/>
          </a:xfrm>
          <a:prstGeom prst="rect">
            <a:avLst/>
          </a:prstGeom>
        </p:spPr>
        <p:txBody>
          <a:bodyPr wrap="none">
            <a:spAutoFit/>
          </a:bodyPr>
          <a:lstStyle/>
          <a:p>
            <a:pPr marL="7701" defTabSz="554492">
              <a:spcBef>
                <a:spcPts val="667"/>
              </a:spcBef>
              <a:defRPr/>
            </a:pPr>
            <a:r>
              <a:rPr lang="en-GB" sz="2400" spc="-139" dirty="0">
                <a:solidFill>
                  <a:srgbClr val="11ABDC"/>
                </a:solidFill>
                <a:latin typeface="Ubuntu" panose="020B0504030602030204" pitchFamily="34" charset="0"/>
                <a:cs typeface="Ubuntu Light"/>
              </a:rPr>
              <a:t>11</a:t>
            </a:r>
          </a:p>
        </p:txBody>
      </p:sp>
      <p:sp>
        <p:nvSpPr>
          <p:cNvPr id="8" name="object 22">
            <a:extLst>
              <a:ext uri="{FF2B5EF4-FFF2-40B4-BE49-F238E27FC236}">
                <a16:creationId xmlns:a16="http://schemas.microsoft.com/office/drawing/2014/main" id="{E9EF8F14-B9A3-443B-80DF-E3B7F9C298F0}"/>
              </a:ext>
            </a:extLst>
          </p:cNvPr>
          <p:cNvSpPr txBox="1"/>
          <p:nvPr/>
        </p:nvSpPr>
        <p:spPr>
          <a:xfrm>
            <a:off x="515857" y="5977764"/>
            <a:ext cx="1868617" cy="650696"/>
          </a:xfrm>
          <a:prstGeom prst="rect">
            <a:avLst/>
          </a:prstGeom>
        </p:spPr>
        <p:txBody>
          <a:bodyPr vert="horz" wrap="square" lIns="0" tIns="84714" rIns="0" bIns="0" rtlCol="0">
            <a:spAutoFit/>
          </a:bodyPr>
          <a:lstStyle/>
          <a:p>
            <a:pPr marL="7701" marR="3081" defTabSz="554492">
              <a:lnSpc>
                <a:spcPct val="101800"/>
              </a:lnSpc>
              <a:defRPr/>
            </a:pPr>
            <a:r>
              <a:rPr lang="en-GB" sz="1200" spc="3" dirty="0">
                <a:solidFill>
                  <a:schemeClr val="bg1"/>
                </a:solidFill>
                <a:latin typeface="Ubuntu Light" panose="020B0304030602030204" pitchFamily="34" charset="0"/>
                <a:cs typeface="Ubuntu Light"/>
              </a:rPr>
              <a:t>des</a:t>
            </a:r>
            <a:r>
              <a:rPr lang="en-GB" sz="1200" spc="3" dirty="0">
                <a:solidFill>
                  <a:srgbClr val="12ABDB"/>
                </a:solidFill>
                <a:latin typeface="+mj-lt"/>
                <a:cs typeface="Ubuntu Light"/>
              </a:rPr>
              <a:t> </a:t>
            </a:r>
            <a:r>
              <a:rPr lang="en-GB" sz="1200" spc="3" dirty="0" err="1">
                <a:solidFill>
                  <a:srgbClr val="12ABDB"/>
                </a:solidFill>
                <a:latin typeface="+mj-lt"/>
                <a:cs typeface="Ubuntu Light"/>
              </a:rPr>
              <a:t>objectifs</a:t>
            </a:r>
            <a:r>
              <a:rPr lang="en-GB" sz="1200" spc="3" dirty="0">
                <a:solidFill>
                  <a:srgbClr val="12ABDB"/>
                </a:solidFill>
                <a:latin typeface="+mj-lt"/>
                <a:cs typeface="Ubuntu Light"/>
              </a:rPr>
              <a:t> de développement durable des Nations Unies</a:t>
            </a:r>
            <a:endParaRPr lang="en-GB" sz="1200" spc="3" dirty="0">
              <a:solidFill>
                <a:srgbClr val="11ABDC"/>
              </a:solidFill>
              <a:latin typeface="+mj-lt"/>
              <a:cs typeface="Ubuntu Light"/>
            </a:endParaRPr>
          </a:p>
        </p:txBody>
      </p:sp>
      <p:cxnSp>
        <p:nvCxnSpPr>
          <p:cNvPr id="67" name="Straight Connector 66">
            <a:extLst>
              <a:ext uri="{FF2B5EF4-FFF2-40B4-BE49-F238E27FC236}">
                <a16:creationId xmlns:a16="http://schemas.microsoft.com/office/drawing/2014/main" id="{FC31E771-15A1-9E49-8B7A-7FD3B6A60F70}"/>
              </a:ext>
              <a:ext uri="{C183D7F6-B498-43B3-948B-1728B52AA6E4}">
                <adec:decorative xmlns:adec="http://schemas.microsoft.com/office/drawing/2017/decorative" val="1"/>
              </a:ext>
            </a:extLst>
          </p:cNvPr>
          <p:cNvCxnSpPr>
            <a:cxnSpLocks/>
          </p:cNvCxnSpPr>
          <p:nvPr/>
        </p:nvCxnSpPr>
        <p:spPr>
          <a:xfrm>
            <a:off x="2705280" y="2422060"/>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FD3131FA-F9C7-9F46-BC9B-A707BAA50BAE}"/>
              </a:ext>
            </a:extLst>
          </p:cNvPr>
          <p:cNvSpPr/>
          <p:nvPr/>
        </p:nvSpPr>
        <p:spPr>
          <a:xfrm>
            <a:off x="2670220" y="2429000"/>
            <a:ext cx="1434175" cy="461665"/>
          </a:xfrm>
          <a:prstGeom prst="rect">
            <a:avLst/>
          </a:prstGeom>
        </p:spPr>
        <p:txBody>
          <a:bodyPr wrap="none">
            <a:spAutoFit/>
          </a:bodyPr>
          <a:lstStyle/>
          <a:p>
            <a:pPr marL="7701" defTabSz="554492">
              <a:spcBef>
                <a:spcPts val="667"/>
              </a:spcBef>
              <a:defRPr/>
            </a:pPr>
            <a:r>
              <a:rPr lang="en-GB" sz="2400" spc="-139" dirty="0">
                <a:solidFill>
                  <a:srgbClr val="11ABDC"/>
                </a:solidFill>
                <a:latin typeface="Ubuntu" panose="020B0504030602030204" pitchFamily="34" charset="0"/>
                <a:cs typeface="Ubuntu Light"/>
              </a:rPr>
              <a:t>1,9 million</a:t>
            </a:r>
          </a:p>
        </p:txBody>
      </p:sp>
      <p:sp>
        <p:nvSpPr>
          <p:cNvPr id="55" name="object 22">
            <a:extLst>
              <a:ext uri="{FF2B5EF4-FFF2-40B4-BE49-F238E27FC236}">
                <a16:creationId xmlns:a16="http://schemas.microsoft.com/office/drawing/2014/main" id="{4C8CEA41-F54B-204B-B07E-210059BC0BA9}"/>
              </a:ext>
            </a:extLst>
          </p:cNvPr>
          <p:cNvSpPr txBox="1"/>
          <p:nvPr/>
        </p:nvSpPr>
        <p:spPr>
          <a:xfrm>
            <a:off x="2743919" y="2746827"/>
            <a:ext cx="1868617" cy="634794"/>
          </a:xfrm>
          <a:prstGeom prst="rect">
            <a:avLst/>
          </a:prstGeom>
        </p:spPr>
        <p:txBody>
          <a:bodyPr vert="horz" wrap="square" lIns="0" tIns="84714" rIns="0" bIns="0" rtlCol="0">
            <a:spAutoFit/>
          </a:bodyPr>
          <a:lstStyle/>
          <a:p>
            <a:pPr marL="7701" marR="3081" defTabSz="554492">
              <a:lnSpc>
                <a:spcPct val="101800"/>
              </a:lnSpc>
              <a:defRPr/>
            </a:pPr>
            <a:r>
              <a:rPr lang="en-GB" sz="1200" spc="3" dirty="0">
                <a:solidFill>
                  <a:schemeClr val="bg1"/>
                </a:solidFill>
                <a:latin typeface="Ubuntu Light"/>
                <a:cs typeface="Ubuntu Light"/>
              </a:rPr>
              <a:t>de </a:t>
            </a:r>
            <a:r>
              <a:rPr lang="en-GB" sz="1200" spc="3" dirty="0" err="1">
                <a:solidFill>
                  <a:schemeClr val="bg1"/>
                </a:solidFill>
                <a:latin typeface="Ubuntu Light"/>
                <a:cs typeface="Ubuntu Light"/>
              </a:rPr>
              <a:t>bénéficiaires</a:t>
            </a:r>
            <a:r>
              <a:rPr lang="en-GB" sz="1200" spc="3" dirty="0">
                <a:solidFill>
                  <a:schemeClr val="bg1"/>
                </a:solidFill>
                <a:latin typeface="Ubuntu Light"/>
                <a:cs typeface="Ubuntu Light"/>
              </a:rPr>
              <a:t> de nos </a:t>
            </a:r>
            <a:r>
              <a:rPr lang="en-GB" sz="1200" spc="3" dirty="0">
                <a:solidFill>
                  <a:schemeClr val="bg1"/>
                </a:solidFill>
                <a:latin typeface="+mj-lt"/>
                <a:cs typeface="Ubuntu Light"/>
              </a:rPr>
              <a:t>projets </a:t>
            </a:r>
            <a:r>
              <a:rPr lang="en-GB" sz="1200" spc="3" dirty="0" err="1">
                <a:solidFill>
                  <a:schemeClr val="bg1"/>
                </a:solidFill>
                <a:latin typeface="+mj-lt"/>
                <a:cs typeface="Ubuntu Light"/>
              </a:rPr>
              <a:t>d’inclusion</a:t>
            </a:r>
            <a:r>
              <a:rPr lang="en-GB" sz="1200" spc="3" dirty="0">
                <a:solidFill>
                  <a:schemeClr val="bg1"/>
                </a:solidFill>
                <a:latin typeface="+mj-lt"/>
                <a:cs typeface="Ubuntu Light"/>
              </a:rPr>
              <a:t> numérique</a:t>
            </a:r>
            <a:r>
              <a:rPr lang="en-GB" sz="1200" spc="3" dirty="0">
                <a:solidFill>
                  <a:schemeClr val="bg1"/>
                </a:solidFill>
                <a:latin typeface="Ubuntu Light"/>
                <a:cs typeface="Ubuntu Light"/>
              </a:rPr>
              <a:t> </a:t>
            </a:r>
            <a:r>
              <a:rPr lang="en-GB" sz="1200" spc="3" dirty="0" err="1">
                <a:solidFill>
                  <a:schemeClr val="bg1"/>
                </a:solidFill>
                <a:latin typeface="Ubuntu Light"/>
                <a:cs typeface="Ubuntu Light"/>
              </a:rPr>
              <a:t>depuis</a:t>
            </a:r>
            <a:r>
              <a:rPr lang="en-GB" sz="1200" spc="3" dirty="0">
                <a:solidFill>
                  <a:schemeClr val="bg1"/>
                </a:solidFill>
                <a:latin typeface="Ubuntu Light"/>
                <a:cs typeface="Ubuntu Light"/>
              </a:rPr>
              <a:t> 2018</a:t>
            </a:r>
            <a:endParaRPr lang="en-GB" sz="1200" spc="3" dirty="0">
              <a:solidFill>
                <a:schemeClr val="bg1"/>
              </a:solidFill>
              <a:latin typeface="+mj-lt"/>
              <a:cs typeface="Ubuntu Light"/>
            </a:endParaRPr>
          </a:p>
        </p:txBody>
      </p:sp>
      <p:cxnSp>
        <p:nvCxnSpPr>
          <p:cNvPr id="65" name="Straight Connector 64">
            <a:extLst>
              <a:ext uri="{FF2B5EF4-FFF2-40B4-BE49-F238E27FC236}">
                <a16:creationId xmlns:a16="http://schemas.microsoft.com/office/drawing/2014/main" id="{8594B90E-1491-F44E-8373-A51DA26E34A8}"/>
              </a:ext>
              <a:ext uri="{C183D7F6-B498-43B3-948B-1728B52AA6E4}">
                <adec:decorative xmlns:adec="http://schemas.microsoft.com/office/drawing/2017/decorative" val="1"/>
              </a:ext>
            </a:extLst>
          </p:cNvPr>
          <p:cNvCxnSpPr>
            <a:cxnSpLocks/>
          </p:cNvCxnSpPr>
          <p:nvPr/>
        </p:nvCxnSpPr>
        <p:spPr>
          <a:xfrm>
            <a:off x="2711450" y="3701690"/>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
        <p:nvSpPr>
          <p:cNvPr id="38" name="object 22">
            <a:extLst>
              <a:ext uri="{FF2B5EF4-FFF2-40B4-BE49-F238E27FC236}">
                <a16:creationId xmlns:a16="http://schemas.microsoft.com/office/drawing/2014/main" id="{2132AA5F-BA96-6E47-B67A-62D33C13218C}"/>
              </a:ext>
            </a:extLst>
          </p:cNvPr>
          <p:cNvSpPr txBox="1"/>
          <p:nvPr/>
        </p:nvSpPr>
        <p:spPr>
          <a:xfrm>
            <a:off x="2808408" y="3785856"/>
            <a:ext cx="2404751" cy="376770"/>
          </a:xfrm>
          <a:prstGeom prst="rect">
            <a:avLst/>
          </a:prstGeom>
        </p:spPr>
        <p:txBody>
          <a:bodyPr vert="horz" wrap="square" lIns="0" tIns="0" rIns="0" bIns="0" rtlCol="0">
            <a:spAutoFit/>
          </a:bodyPr>
          <a:lstStyle/>
          <a:p>
            <a:pPr marL="7701" marR="3081" defTabSz="554492">
              <a:lnSpc>
                <a:spcPct val="101800"/>
              </a:lnSpc>
              <a:defRPr/>
            </a:pPr>
            <a:r>
              <a:rPr lang="en-GB" sz="1200" spc="3" dirty="0">
                <a:solidFill>
                  <a:schemeClr val="bg1"/>
                </a:solidFill>
                <a:latin typeface="Ubuntu Light"/>
                <a:cs typeface="Ubuntu Light"/>
              </a:rPr>
              <a:t>Capgemini Research</a:t>
            </a:r>
          </a:p>
          <a:p>
            <a:pPr marL="7701" marR="3081" defTabSz="554492">
              <a:lnSpc>
                <a:spcPct val="101800"/>
              </a:lnSpc>
              <a:defRPr/>
            </a:pPr>
            <a:r>
              <a:rPr lang="en-GB" sz="1200" spc="3" dirty="0">
                <a:solidFill>
                  <a:schemeClr val="bg1"/>
                </a:solidFill>
                <a:latin typeface="Ubuntu Light"/>
                <a:cs typeface="Ubuntu Light"/>
              </a:rPr>
              <a:t>Institute</a:t>
            </a:r>
          </a:p>
        </p:txBody>
      </p:sp>
      <p:sp>
        <p:nvSpPr>
          <p:cNvPr id="40" name="Rectangle 39">
            <a:extLst>
              <a:ext uri="{FF2B5EF4-FFF2-40B4-BE49-F238E27FC236}">
                <a16:creationId xmlns:a16="http://schemas.microsoft.com/office/drawing/2014/main" id="{1B3F3612-6FA7-AF43-BF2F-F6037FF6A2AE}"/>
              </a:ext>
            </a:extLst>
          </p:cNvPr>
          <p:cNvSpPr/>
          <p:nvPr/>
        </p:nvSpPr>
        <p:spPr>
          <a:xfrm>
            <a:off x="2708554" y="4094857"/>
            <a:ext cx="1038169" cy="461665"/>
          </a:xfrm>
          <a:prstGeom prst="rect">
            <a:avLst/>
          </a:prstGeom>
        </p:spPr>
        <p:txBody>
          <a:bodyPr wrap="none">
            <a:spAutoFit/>
          </a:bodyPr>
          <a:lstStyle/>
          <a:p>
            <a:pPr marL="7701" defTabSz="554492">
              <a:spcBef>
                <a:spcPts val="667"/>
              </a:spcBef>
              <a:defRPr/>
            </a:pPr>
            <a:r>
              <a:rPr lang="en-GB" sz="1200" spc="3" dirty="0">
                <a:solidFill>
                  <a:srgbClr val="FFFFFF"/>
                </a:solidFill>
                <a:latin typeface="Ubuntu Light"/>
                <a:cs typeface="Ubuntu Light"/>
              </a:rPr>
              <a:t>classé </a:t>
            </a:r>
            <a:r>
              <a:rPr lang="en-GB" sz="2400" spc="-139" dirty="0">
                <a:solidFill>
                  <a:srgbClr val="11ABDC"/>
                </a:solidFill>
                <a:latin typeface="Ubuntu" panose="020B0504030602030204" pitchFamily="34" charset="0"/>
                <a:cs typeface="Ubuntu Light"/>
              </a:rPr>
              <a:t>1</a:t>
            </a:r>
            <a:r>
              <a:rPr lang="en-GB" sz="2400" spc="-139" baseline="30000" dirty="0">
                <a:solidFill>
                  <a:srgbClr val="11ABDC"/>
                </a:solidFill>
                <a:latin typeface="Ubuntu" panose="020B0504030602030204" pitchFamily="34" charset="0"/>
                <a:cs typeface="Ubuntu Light"/>
              </a:rPr>
              <a:t>er</a:t>
            </a:r>
            <a:r>
              <a:rPr lang="en-GB" sz="2400" spc="-139" dirty="0">
                <a:solidFill>
                  <a:srgbClr val="11ABDC"/>
                </a:solidFill>
                <a:latin typeface="Ubuntu" panose="020B0504030602030204" pitchFamily="34" charset="0"/>
                <a:cs typeface="Ubuntu Light"/>
              </a:rPr>
              <a:t> </a:t>
            </a:r>
          </a:p>
        </p:txBody>
      </p:sp>
      <p:sp>
        <p:nvSpPr>
          <p:cNvPr id="39" name="object 22">
            <a:extLst>
              <a:ext uri="{FF2B5EF4-FFF2-40B4-BE49-F238E27FC236}">
                <a16:creationId xmlns:a16="http://schemas.microsoft.com/office/drawing/2014/main" id="{2B4D5820-78FE-0F4B-B8DF-72D92408F69F}"/>
              </a:ext>
            </a:extLst>
          </p:cNvPr>
          <p:cNvSpPr txBox="1"/>
          <p:nvPr/>
        </p:nvSpPr>
        <p:spPr>
          <a:xfrm>
            <a:off x="2808629" y="4412684"/>
            <a:ext cx="1882482" cy="839081"/>
          </a:xfrm>
          <a:prstGeom prst="rect">
            <a:avLst/>
          </a:prstGeom>
        </p:spPr>
        <p:txBody>
          <a:bodyPr vert="horz" wrap="square" lIns="0" tIns="84714" rIns="0" bIns="0" rtlCol="0">
            <a:spAutoFit/>
          </a:bodyPr>
          <a:lstStyle/>
          <a:p>
            <a:pPr marL="7701" marR="3081" defTabSz="554492">
              <a:lnSpc>
                <a:spcPct val="101800"/>
              </a:lnSpc>
              <a:defRPr/>
            </a:pPr>
            <a:r>
              <a:rPr lang="en-GB" sz="1200" b="1" spc="3" dirty="0">
                <a:solidFill>
                  <a:schemeClr val="bg1"/>
                </a:solidFill>
                <a:latin typeface="Ubuntu Light"/>
                <a:cs typeface="Ubuntu Light"/>
              </a:rPr>
              <a:t>six années de suite</a:t>
            </a:r>
          </a:p>
          <a:p>
            <a:pPr marL="7701" marR="3081" defTabSz="554492">
              <a:lnSpc>
                <a:spcPct val="101800"/>
              </a:lnSpc>
              <a:defRPr/>
            </a:pPr>
            <a:r>
              <a:rPr lang="en-GB" sz="1200" spc="3" dirty="0">
                <a:solidFill>
                  <a:srgbClr val="11ABDC"/>
                </a:solidFill>
                <a:latin typeface="+mj-lt"/>
                <a:cs typeface="Ubuntu Light"/>
              </a:rPr>
              <a:t>pour la qualité de ses études </a:t>
            </a:r>
            <a:r>
              <a:rPr lang="en-GB" sz="1200" spc="3" dirty="0">
                <a:solidFill>
                  <a:schemeClr val="bg1"/>
                </a:solidFill>
                <a:latin typeface="Ubuntu Light"/>
                <a:cs typeface="Ubuntu Light"/>
              </a:rPr>
              <a:t>par Source Global Research</a:t>
            </a:r>
          </a:p>
        </p:txBody>
      </p:sp>
      <p:sp>
        <p:nvSpPr>
          <p:cNvPr id="61" name="Text Placeholder 2">
            <a:extLst>
              <a:ext uri="{FF2B5EF4-FFF2-40B4-BE49-F238E27FC236}">
                <a16:creationId xmlns:a16="http://schemas.microsoft.com/office/drawing/2014/main" id="{10E9D406-17CB-2A41-96DA-E89A01A4D9FD}"/>
              </a:ext>
            </a:extLst>
          </p:cNvPr>
          <p:cNvSpPr txBox="1">
            <a:spLocks/>
          </p:cNvSpPr>
          <p:nvPr/>
        </p:nvSpPr>
        <p:spPr>
          <a:xfrm>
            <a:off x="5439891" y="1820864"/>
            <a:ext cx="4072424" cy="505435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90" dirty="0"/>
              <a:t>            </a:t>
            </a:r>
            <a:r>
              <a:rPr lang="fr-FR" sz="1990" dirty="0"/>
              <a:t>Nous avons la chance d’</a:t>
            </a:r>
            <a:r>
              <a:rPr lang="fr-FR" sz="1990" b="1" dirty="0"/>
              <a:t>être</a:t>
            </a:r>
            <a:r>
              <a:rPr lang="fr-FR" sz="1990" dirty="0"/>
              <a:t> </a:t>
            </a:r>
            <a:r>
              <a:rPr lang="fr-FR" sz="1990" b="1" dirty="0"/>
              <a:t>au cœur des grandes transformations d'aujourd'hui</a:t>
            </a:r>
            <a:r>
              <a:rPr lang="fr-FR" sz="1990" dirty="0"/>
              <a:t>, de contribuer au développement de chaque industrie, et d'aider tout simplement à rendre notre planète meilleure.</a:t>
            </a:r>
            <a:br>
              <a:rPr lang="fr-FR" sz="1990" dirty="0"/>
            </a:br>
            <a:r>
              <a:rPr lang="fr-FR" sz="1990" dirty="0"/>
              <a:t>Et nous le faisons comme nous l'avons toujours fait chez Capgemini : avec passion et énergie, et tous ensemble."</a:t>
            </a:r>
          </a:p>
          <a:p>
            <a:pPr defTabSz="554492">
              <a:spcAft>
                <a:spcPts val="0"/>
              </a:spcAft>
              <a:defRPr/>
            </a:pPr>
            <a:r>
              <a:rPr lang="en-GB" sz="1990" b="1" spc="6" dirty="0" err="1">
                <a:solidFill>
                  <a:schemeClr val="accent1"/>
                </a:solidFill>
                <a:latin typeface="Ubuntu"/>
                <a:cs typeface="Ubuntu"/>
              </a:rPr>
              <a:t>Aiman</a:t>
            </a:r>
            <a:r>
              <a:rPr lang="en-GB" sz="1990" b="1" spc="6" dirty="0">
                <a:solidFill>
                  <a:schemeClr val="accent1"/>
                </a:solidFill>
                <a:latin typeface="Ubuntu"/>
                <a:cs typeface="Ubuntu"/>
              </a:rPr>
              <a:t> Ezzat</a:t>
            </a:r>
          </a:p>
          <a:p>
            <a:pPr defTabSz="554492">
              <a:spcAft>
                <a:spcPts val="0"/>
              </a:spcAft>
              <a:defRPr/>
            </a:pPr>
            <a:r>
              <a:rPr lang="en-GB" sz="1990" spc="6" dirty="0" err="1">
                <a:solidFill>
                  <a:schemeClr val="accent1"/>
                </a:solidFill>
                <a:latin typeface="Ubuntu"/>
                <a:cs typeface="Ubuntu"/>
              </a:rPr>
              <a:t>Directeur</a:t>
            </a:r>
            <a:r>
              <a:rPr lang="en-GB" sz="1990" spc="6" dirty="0">
                <a:solidFill>
                  <a:schemeClr val="accent1"/>
                </a:solidFill>
                <a:latin typeface="Ubuntu"/>
                <a:cs typeface="Ubuntu"/>
              </a:rPr>
              <a:t> </a:t>
            </a:r>
            <a:r>
              <a:rPr lang="en-GB" sz="1990" spc="6" dirty="0" err="1">
                <a:solidFill>
                  <a:schemeClr val="accent1"/>
                </a:solidFill>
                <a:latin typeface="Ubuntu"/>
                <a:cs typeface="Ubuntu"/>
              </a:rPr>
              <a:t>Général</a:t>
            </a:r>
            <a:endParaRPr lang="en-PL" sz="1990" dirty="0">
              <a:solidFill>
                <a:schemeClr val="accent1"/>
              </a:solidFill>
            </a:endParaRPr>
          </a:p>
        </p:txBody>
      </p:sp>
      <p:grpSp>
        <p:nvGrpSpPr>
          <p:cNvPr id="51" name="Graphic 77">
            <a:extLst>
              <a:ext uri="{FF2B5EF4-FFF2-40B4-BE49-F238E27FC236}">
                <a16:creationId xmlns:a16="http://schemas.microsoft.com/office/drawing/2014/main" id="{939938C6-991C-0847-91FC-F6596326635B}"/>
              </a:ext>
              <a:ext uri="{C183D7F6-B498-43B3-948B-1728B52AA6E4}">
                <adec:decorative xmlns:adec="http://schemas.microsoft.com/office/drawing/2017/decorative" val="1"/>
              </a:ext>
            </a:extLst>
          </p:cNvPr>
          <p:cNvGrpSpPr/>
          <p:nvPr/>
        </p:nvGrpSpPr>
        <p:grpSpPr>
          <a:xfrm>
            <a:off x="5527240" y="1415073"/>
            <a:ext cx="596086" cy="680286"/>
            <a:chOff x="14787710" y="2460777"/>
            <a:chExt cx="735414" cy="916590"/>
          </a:xfrm>
        </p:grpSpPr>
        <p:sp>
          <p:nvSpPr>
            <p:cNvPr id="52" name="Freeform: Shape 33">
              <a:extLst>
                <a:ext uri="{FF2B5EF4-FFF2-40B4-BE49-F238E27FC236}">
                  <a16:creationId xmlns:a16="http://schemas.microsoft.com/office/drawing/2014/main" id="{B640C3A6-D2E1-6E43-8D1A-A4F80741F115}"/>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endParaRPr lang="en-US" dirty="0"/>
            </a:p>
          </p:txBody>
        </p:sp>
        <p:sp>
          <p:nvSpPr>
            <p:cNvPr id="53" name="Freeform: Shape 34">
              <a:extLst>
                <a:ext uri="{FF2B5EF4-FFF2-40B4-BE49-F238E27FC236}">
                  <a16:creationId xmlns:a16="http://schemas.microsoft.com/office/drawing/2014/main" id="{566482C3-0795-5D45-98E4-7AA8ED7590CA}"/>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endParaRPr lang="en-US" dirty="0"/>
            </a:p>
          </p:txBody>
        </p:sp>
        <p:sp>
          <p:nvSpPr>
            <p:cNvPr id="58" name="Freeform: Shape 35">
              <a:extLst>
                <a:ext uri="{FF2B5EF4-FFF2-40B4-BE49-F238E27FC236}">
                  <a16:creationId xmlns:a16="http://schemas.microsoft.com/office/drawing/2014/main" id="{1E1621AE-83F7-094A-B5A1-2DEF179D6526}"/>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endParaRPr lang="en-US" dirty="0"/>
            </a:p>
          </p:txBody>
        </p:sp>
        <p:sp>
          <p:nvSpPr>
            <p:cNvPr id="59" name="Freeform: Shape 36">
              <a:extLst>
                <a:ext uri="{FF2B5EF4-FFF2-40B4-BE49-F238E27FC236}">
                  <a16:creationId xmlns:a16="http://schemas.microsoft.com/office/drawing/2014/main" id="{77F748B8-6A23-D34A-89F4-D3FF2E88F791}"/>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endParaRPr lang="en-US" dirty="0"/>
            </a:p>
          </p:txBody>
        </p:sp>
      </p:grpSp>
      <p:sp>
        <p:nvSpPr>
          <p:cNvPr id="36" name="Rectangle 27">
            <a:extLst>
              <a:ext uri="{FF2B5EF4-FFF2-40B4-BE49-F238E27FC236}">
                <a16:creationId xmlns:a16="http://schemas.microsoft.com/office/drawing/2014/main" id="{91055E4E-3A77-984D-BDB9-4907A0E65405}"/>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46" name="Rectangle 43">
            <a:extLst>
              <a:ext uri="{FF2B5EF4-FFF2-40B4-BE49-F238E27FC236}">
                <a16:creationId xmlns:a16="http://schemas.microsoft.com/office/drawing/2014/main" id="{96C1B1E9-6DC3-ED4F-A9EF-ABB6C105FAF0}"/>
              </a:ext>
              <a:ext uri="{C183D7F6-B498-43B3-948B-1728B52AA6E4}">
                <adec:decorative xmlns:adec="http://schemas.microsoft.com/office/drawing/2017/decorative" val="1"/>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3</a:t>
            </a:fld>
            <a:endParaRPr lang="en-US" sz="800" dirty="0">
              <a:solidFill>
                <a:schemeClr val="bg1"/>
              </a:solidFill>
              <a:latin typeface="Ubuntu" panose="020B0504030602030204" pitchFamily="34" charset="0"/>
              <a:cs typeface="Arial" panose="020B0604020202020204" pitchFamily="34" charset="0"/>
            </a:endParaRPr>
          </a:p>
        </p:txBody>
      </p:sp>
      <p:grpSp>
        <p:nvGrpSpPr>
          <p:cNvPr id="37" name="Groupe 1">
            <a:extLst>
              <a:ext uri="{FF2B5EF4-FFF2-40B4-BE49-F238E27FC236}">
                <a16:creationId xmlns:a16="http://schemas.microsoft.com/office/drawing/2014/main" id="{0F874A28-1D4C-AA4C-8D50-6AA80517C456}"/>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41" name="Freeform 13">
              <a:extLst>
                <a:ext uri="{FF2B5EF4-FFF2-40B4-BE49-F238E27FC236}">
                  <a16:creationId xmlns:a16="http://schemas.microsoft.com/office/drawing/2014/main" id="{96921924-5D34-AB44-9D55-26C702989874}"/>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2" name="Freeform 14">
              <a:extLst>
                <a:ext uri="{FF2B5EF4-FFF2-40B4-BE49-F238E27FC236}">
                  <a16:creationId xmlns:a16="http://schemas.microsoft.com/office/drawing/2014/main" id="{31F467FE-3A94-5E4C-A174-4C6CD49A1FA1}"/>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cxnSp>
        <p:nvCxnSpPr>
          <p:cNvPr id="3" name="Straight Connector 66">
            <a:extLst>
              <a:ext uri="{FF2B5EF4-FFF2-40B4-BE49-F238E27FC236}">
                <a16:creationId xmlns:a16="http://schemas.microsoft.com/office/drawing/2014/main" id="{307D72D8-1ADE-2A73-100C-8F74D639B541}"/>
              </a:ext>
              <a:ext uri="{C183D7F6-B498-43B3-948B-1728B52AA6E4}">
                <adec:decorative xmlns:adec="http://schemas.microsoft.com/office/drawing/2017/decorative" val="1"/>
              </a:ext>
            </a:extLst>
          </p:cNvPr>
          <p:cNvCxnSpPr>
            <a:cxnSpLocks/>
          </p:cNvCxnSpPr>
          <p:nvPr/>
        </p:nvCxnSpPr>
        <p:spPr>
          <a:xfrm>
            <a:off x="477218" y="5435279"/>
            <a:ext cx="1979661"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125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e libre 78">
            <a:extLst>
              <a:ext uri="{FF2B5EF4-FFF2-40B4-BE49-F238E27FC236}">
                <a16:creationId xmlns:a16="http://schemas.microsoft.com/office/drawing/2014/main" id="{390A0668-5A69-2E43-AF99-434375E5BE83}"/>
              </a:ext>
              <a:ext uri="{C183D7F6-B498-43B3-948B-1728B52AA6E4}">
                <adec:decorative xmlns:adec="http://schemas.microsoft.com/office/drawing/2017/decorative" val="1"/>
              </a:ext>
            </a:extLst>
          </p:cNvPr>
          <p:cNvSpPr/>
          <p:nvPr/>
        </p:nvSpPr>
        <p:spPr>
          <a:xfrm>
            <a:off x="4789228" y="2616120"/>
            <a:ext cx="2639224" cy="2639225"/>
          </a:xfrm>
          <a:custGeom>
            <a:avLst/>
            <a:gdLst>
              <a:gd name="connsiteX0" fmla="*/ 1319612 w 2639224"/>
              <a:gd name="connsiteY0" fmla="*/ 0 h 2639225"/>
              <a:gd name="connsiteX1" fmla="*/ 2639224 w 2639224"/>
              <a:gd name="connsiteY1" fmla="*/ 1319612 h 2639225"/>
              <a:gd name="connsiteX2" fmla="*/ 1319612 w 2639224"/>
              <a:gd name="connsiteY2" fmla="*/ 2639224 h 2639225"/>
              <a:gd name="connsiteX3" fmla="*/ 1319612 w 2639224"/>
              <a:gd name="connsiteY3" fmla="*/ 2639225 h 2639225"/>
              <a:gd name="connsiteX4" fmla="*/ 0 w 2639224"/>
              <a:gd name="connsiteY4" fmla="*/ 1319613 h 2639225"/>
              <a:gd name="connsiteX5" fmla="*/ 1319612 w 2639224"/>
              <a:gd name="connsiteY5" fmla="*/ 1 h 263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9224" h="2639225">
                <a:moveTo>
                  <a:pt x="1319612" y="0"/>
                </a:moveTo>
                <a:cubicBezTo>
                  <a:pt x="2048415" y="0"/>
                  <a:pt x="2639224" y="590810"/>
                  <a:pt x="2639224" y="1319612"/>
                </a:cubicBezTo>
                <a:cubicBezTo>
                  <a:pt x="2639224" y="2048415"/>
                  <a:pt x="2048415" y="2639224"/>
                  <a:pt x="1319612" y="2639224"/>
                </a:cubicBezTo>
                <a:lnTo>
                  <a:pt x="1319612" y="2639225"/>
                </a:lnTo>
                <a:cubicBezTo>
                  <a:pt x="590810" y="2639225"/>
                  <a:pt x="0" y="2048415"/>
                  <a:pt x="0" y="1319613"/>
                </a:cubicBezTo>
                <a:cubicBezTo>
                  <a:pt x="0" y="590811"/>
                  <a:pt x="590810" y="1"/>
                  <a:pt x="1319612" y="1"/>
                </a:cubicBezTo>
                <a:close/>
              </a:path>
            </a:pathLst>
          </a:custGeom>
          <a:solidFill>
            <a:schemeClr val="accent1"/>
          </a:solidFill>
          <a:ln w="34925">
            <a:noFill/>
          </a:ln>
          <a:effectLst>
            <a:outerShdw blurRad="1016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latin typeface="Ubuntu" panose="020B0504030602030204" pitchFamily="34" charset="0"/>
            </a:endParaRPr>
          </a:p>
        </p:txBody>
      </p:sp>
      <p:grpSp>
        <p:nvGrpSpPr>
          <p:cNvPr id="3" name="Groupe 2">
            <a:extLst>
              <a:ext uri="{FF2B5EF4-FFF2-40B4-BE49-F238E27FC236}">
                <a16:creationId xmlns:a16="http://schemas.microsoft.com/office/drawing/2014/main" id="{1F00C17D-9EA9-5A4B-AEFA-3FE076E73BF3}"/>
              </a:ext>
              <a:ext uri="{C183D7F6-B498-43B3-948B-1728B52AA6E4}">
                <adec:decorative xmlns:adec="http://schemas.microsoft.com/office/drawing/2017/decorative" val="1"/>
              </a:ext>
            </a:extLst>
          </p:cNvPr>
          <p:cNvGrpSpPr/>
          <p:nvPr/>
        </p:nvGrpSpPr>
        <p:grpSpPr>
          <a:xfrm>
            <a:off x="11602685" y="175029"/>
            <a:ext cx="419436" cy="388988"/>
            <a:chOff x="11501102" y="171573"/>
            <a:chExt cx="419436" cy="388988"/>
          </a:xfrm>
        </p:grpSpPr>
        <p:sp>
          <p:nvSpPr>
            <p:cNvPr id="4" name="Freeform 13">
              <a:extLst>
                <a:ext uri="{FF2B5EF4-FFF2-40B4-BE49-F238E27FC236}">
                  <a16:creationId xmlns:a16="http://schemas.microsoft.com/office/drawing/2014/main" id="{5E141A87-0B1C-D643-B322-F3B7162B22D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sp>
          <p:nvSpPr>
            <p:cNvPr id="5" name="Freeform 14">
              <a:extLst>
                <a:ext uri="{FF2B5EF4-FFF2-40B4-BE49-F238E27FC236}">
                  <a16:creationId xmlns:a16="http://schemas.microsoft.com/office/drawing/2014/main" id="{02600D34-A051-A649-979C-701895E9A1DF}"/>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grpSp>
      <p:sp>
        <p:nvSpPr>
          <p:cNvPr id="6" name="Titre 5">
            <a:extLst>
              <a:ext uri="{FF2B5EF4-FFF2-40B4-BE49-F238E27FC236}">
                <a16:creationId xmlns:a16="http://schemas.microsoft.com/office/drawing/2014/main" id="{7D6158C0-9DE5-4D47-8AAF-561196F2B985}"/>
              </a:ext>
            </a:extLst>
          </p:cNvPr>
          <p:cNvSpPr txBox="1">
            <a:spLocks noGrp="1"/>
          </p:cNvSpPr>
          <p:nvPr>
            <p:ph type="title" idx="4294967295"/>
          </p:nvPr>
        </p:nvSpPr>
        <p:spPr>
          <a:xfrm>
            <a:off x="420873" y="419436"/>
            <a:ext cx="7007579"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all" spc="0" normalizeH="0" baseline="0" noProof="0" dirty="0">
                <a:ln>
                  <a:noFill/>
                </a:ln>
                <a:solidFill>
                  <a:schemeClr val="accent1"/>
                </a:solidFill>
                <a:effectLst/>
                <a:uLnTx/>
                <a:uFillTx/>
                <a:latin typeface="Ubuntu Medium" panose="020B0604030602030204" pitchFamily="34" charset="0"/>
                <a:ea typeface="Verdana" panose="020B0604030504040204" pitchFamily="34" charset="0"/>
                <a:cs typeface="Verdana" panose="020B0604030504040204" pitchFamily="34" charset="0"/>
              </a:rPr>
              <a:t>Nos clients au cœur de l’organisation</a:t>
            </a:r>
          </a:p>
        </p:txBody>
      </p:sp>
      <p:sp>
        <p:nvSpPr>
          <p:cNvPr id="102" name="ZoneTexte 101">
            <a:extLst>
              <a:ext uri="{FF2B5EF4-FFF2-40B4-BE49-F238E27FC236}">
                <a16:creationId xmlns:a16="http://schemas.microsoft.com/office/drawing/2014/main" id="{0E23B42B-2F03-C543-B49C-E6F3CF0EBD66}"/>
              </a:ext>
            </a:extLst>
          </p:cNvPr>
          <p:cNvSpPr txBox="1"/>
          <p:nvPr/>
        </p:nvSpPr>
        <p:spPr>
          <a:xfrm>
            <a:off x="0" y="1398931"/>
            <a:ext cx="4436908" cy="360850"/>
          </a:xfrm>
          <a:prstGeom prst="rect">
            <a:avLst/>
          </a:prstGeom>
          <a:solidFill>
            <a:schemeClr val="bg2"/>
          </a:solidFill>
          <a:effectLst>
            <a:outerShdw blurRad="101600" dist="76200" dir="5400000" algn="t" rotWithShape="0">
              <a:prstClr val="black">
                <a:alpha val="10000"/>
              </a:prstClr>
            </a:outerShdw>
          </a:effectLst>
        </p:spPr>
        <p:txBody>
          <a:bodyPr wrap="square" lIns="72000" tIns="72000" rIns="72000" bIns="72000" rtlCol="0">
            <a:spAutoFit/>
          </a:bodyPr>
          <a:lstStyle/>
          <a:p>
            <a:pPr algn="r"/>
            <a:r>
              <a:rPr lang="fr-FR" sz="1400" b="1" dirty="0">
                <a:solidFill>
                  <a:schemeClr val="accent1"/>
                </a:solidFill>
                <a:latin typeface="Ubuntu" panose="020B0504030602030204" pitchFamily="34" charset="0"/>
                <a:ea typeface="Verdana" panose="020B0604030504040204" pitchFamily="34" charset="0"/>
                <a:cs typeface="Verdana" panose="020B0604030504040204" pitchFamily="34" charset="0"/>
              </a:rPr>
              <a:t>Business </a:t>
            </a:r>
            <a:r>
              <a:rPr lang="fr-FR" sz="1400" b="1" dirty="0" err="1">
                <a:solidFill>
                  <a:schemeClr val="accent1"/>
                </a:solidFill>
                <a:latin typeface="Ubuntu" panose="020B0504030602030204" pitchFamily="34" charset="0"/>
                <a:ea typeface="Verdana" panose="020B0604030504040204" pitchFamily="34" charset="0"/>
                <a:cs typeface="Verdana" panose="020B0604030504040204" pitchFamily="34" charset="0"/>
              </a:rPr>
              <a:t>Units</a:t>
            </a:r>
            <a:endParaRPr lang="fr-FR" sz="1400" b="1" dirty="0">
              <a:solidFill>
                <a:schemeClr val="accent1"/>
              </a:solidFill>
              <a:latin typeface="Ubuntu" panose="020B0504030602030204" pitchFamily="34" charset="0"/>
              <a:ea typeface="Verdana" panose="020B0604030504040204" pitchFamily="34" charset="0"/>
              <a:cs typeface="Verdana" panose="020B0604030504040204" pitchFamily="34" charset="0"/>
            </a:endParaRPr>
          </a:p>
        </p:txBody>
      </p:sp>
      <p:sp>
        <p:nvSpPr>
          <p:cNvPr id="121" name="Rectangle : coins arrondis 120">
            <a:extLst>
              <a:ext uri="{FF2B5EF4-FFF2-40B4-BE49-F238E27FC236}">
                <a16:creationId xmlns:a16="http://schemas.microsoft.com/office/drawing/2014/main" id="{1728E9A4-BB0B-9B4D-8A53-C29837A49B95}"/>
              </a:ext>
            </a:extLst>
          </p:cNvPr>
          <p:cNvSpPr/>
          <p:nvPr/>
        </p:nvSpPr>
        <p:spPr>
          <a:xfrm>
            <a:off x="0" y="2307944"/>
            <a:ext cx="4492059"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pPr algn="r"/>
            <a:r>
              <a:rPr lang="fr-FR" sz="1000" b="1" dirty="0">
                <a:solidFill>
                  <a:schemeClr val="accent1"/>
                </a:solidFill>
                <a:latin typeface="Ubuntu" panose="020B0504030602030204" pitchFamily="34" charset="0"/>
                <a:ea typeface="Verdana" panose="020B0604030504040204" pitchFamily="34" charset="0"/>
                <a:cs typeface="Verdana" panose="020B0604030504040204" pitchFamily="34" charset="0"/>
              </a:rPr>
              <a:t>MALS</a:t>
            </a: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(Manufacturing, Automotive, Aerospace &amp; Life Science)</a:t>
            </a:r>
          </a:p>
        </p:txBody>
      </p:sp>
      <p:sp>
        <p:nvSpPr>
          <p:cNvPr id="124" name="Rectangle : coins arrondis 123">
            <a:extLst>
              <a:ext uri="{FF2B5EF4-FFF2-40B4-BE49-F238E27FC236}">
                <a16:creationId xmlns:a16="http://schemas.microsoft.com/office/drawing/2014/main" id="{3427C88C-95CA-2743-B509-991DE16D854B}"/>
              </a:ext>
            </a:extLst>
          </p:cNvPr>
          <p:cNvSpPr/>
          <p:nvPr/>
        </p:nvSpPr>
        <p:spPr>
          <a:xfrm>
            <a:off x="0" y="3137702"/>
            <a:ext cx="4036334"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pPr algn="r"/>
            <a:r>
              <a:rPr lang="fr-FR" sz="1000" b="1" dirty="0">
                <a:solidFill>
                  <a:schemeClr val="accent1"/>
                </a:solidFill>
                <a:latin typeface="Ubuntu" panose="020B0504030602030204" pitchFamily="34" charset="0"/>
                <a:ea typeface="Verdana" panose="020B0604030504040204" pitchFamily="34" charset="0"/>
                <a:cs typeface="Verdana" panose="020B0604030504040204" pitchFamily="34" charset="0"/>
              </a:rPr>
              <a:t>TEC</a:t>
            </a: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(TMT - Telecom, Media &amp; </a:t>
            </a:r>
            <a:r>
              <a:rPr lang="fr-FR" sz="1000" dirty="0" err="1">
                <a:solidFill>
                  <a:schemeClr val="accent1"/>
                </a:solidFill>
                <a:latin typeface="Ubuntu" panose="020B0504030602030204" pitchFamily="34" charset="0"/>
                <a:ea typeface="Verdana" panose="020B0604030504040204" pitchFamily="34" charset="0"/>
                <a:cs typeface="Verdana" panose="020B0604030504040204" pitchFamily="34" charset="0"/>
              </a:rPr>
              <a:t>Technology</a:t>
            </a: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a:t>
            </a: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(EUC - Energy, Utilities &amp; </a:t>
            </a:r>
            <a:r>
              <a:rPr lang="fr-FR" sz="1000" dirty="0" err="1">
                <a:solidFill>
                  <a:schemeClr val="accent1"/>
                </a:solidFill>
                <a:latin typeface="Ubuntu" panose="020B0504030602030204" pitchFamily="34" charset="0"/>
                <a:ea typeface="Verdana" panose="020B0604030504040204" pitchFamily="34" charset="0"/>
                <a:cs typeface="Verdana" panose="020B0604030504040204" pitchFamily="34" charset="0"/>
              </a:rPr>
              <a:t>Chemicals</a:t>
            </a: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a:t>
            </a: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(CPRD - Consumer Product, Retail &amp; Distribution)</a:t>
            </a:r>
          </a:p>
          <a:p>
            <a:pPr algn="r"/>
            <a:endPar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endParaRPr>
          </a:p>
        </p:txBody>
      </p:sp>
      <p:sp>
        <p:nvSpPr>
          <p:cNvPr id="126" name="Rectangle : coins arrondis 125">
            <a:extLst>
              <a:ext uri="{FF2B5EF4-FFF2-40B4-BE49-F238E27FC236}">
                <a16:creationId xmlns:a16="http://schemas.microsoft.com/office/drawing/2014/main" id="{2FB07F1A-1045-854E-945A-89CDCF0E0150}"/>
              </a:ext>
            </a:extLst>
          </p:cNvPr>
          <p:cNvSpPr/>
          <p:nvPr/>
        </p:nvSpPr>
        <p:spPr>
          <a:xfrm>
            <a:off x="0" y="3817345"/>
            <a:ext cx="3874546"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pPr algn="r"/>
            <a:r>
              <a:rPr lang="fr-FR" sz="1000" b="1" dirty="0">
                <a:solidFill>
                  <a:schemeClr val="accent1"/>
                </a:solidFill>
                <a:latin typeface="Ubuntu" panose="020B0504030602030204" pitchFamily="34" charset="0"/>
                <a:ea typeface="Verdana" panose="020B0604030504040204" pitchFamily="34" charset="0"/>
                <a:cs typeface="Verdana" panose="020B0604030504040204" pitchFamily="34" charset="0"/>
              </a:rPr>
              <a:t>Services &amp; Public </a:t>
            </a:r>
            <a:r>
              <a:rPr lang="fr-FR" sz="1000" b="1" dirty="0" err="1">
                <a:solidFill>
                  <a:schemeClr val="accent1"/>
                </a:solidFill>
                <a:latin typeface="Ubuntu" panose="020B0504030602030204" pitchFamily="34" charset="0"/>
                <a:ea typeface="Verdana" panose="020B0604030504040204" pitchFamily="34" charset="0"/>
                <a:cs typeface="Verdana" panose="020B0604030504040204" pitchFamily="34" charset="0"/>
              </a:rPr>
              <a:t>Sector</a:t>
            </a:r>
            <a:endParaRPr lang="fr-FR" sz="1000" b="1" dirty="0">
              <a:solidFill>
                <a:schemeClr val="accent1"/>
              </a:solidFill>
              <a:latin typeface="Ubuntu" panose="020B0504030602030204" pitchFamily="34" charset="0"/>
              <a:ea typeface="Verdana" panose="020B0604030504040204" pitchFamily="34" charset="0"/>
              <a:cs typeface="Verdana" panose="020B0604030504040204" pitchFamily="34" charset="0"/>
            </a:endParaRP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(Ministères &amp; Collectivités, SSE,</a:t>
            </a:r>
          </a:p>
          <a:p>
            <a:pPr algn="r"/>
            <a:r>
              <a:rPr lang="fr-FR" sz="1000" dirty="0">
                <a:solidFill>
                  <a:schemeClr val="accent1"/>
                </a:solidFill>
                <a:latin typeface="Ubuntu" panose="020B0504030602030204" pitchFamily="34" charset="0"/>
                <a:ea typeface="Verdana" panose="020B0604030504040204" pitchFamily="34" charset="0"/>
                <a:cs typeface="Verdana" panose="020B0604030504040204" pitchFamily="34" charset="0"/>
              </a:rPr>
              <a:t>Transports &amp; Services)</a:t>
            </a:r>
          </a:p>
        </p:txBody>
      </p:sp>
      <p:sp>
        <p:nvSpPr>
          <p:cNvPr id="127" name="Rectangle : coins arrondis 126">
            <a:extLst>
              <a:ext uri="{FF2B5EF4-FFF2-40B4-BE49-F238E27FC236}">
                <a16:creationId xmlns:a16="http://schemas.microsoft.com/office/drawing/2014/main" id="{01D4CA76-F512-CE44-8583-DC039A7F2F9F}"/>
              </a:ext>
            </a:extLst>
          </p:cNvPr>
          <p:cNvSpPr/>
          <p:nvPr/>
        </p:nvSpPr>
        <p:spPr>
          <a:xfrm>
            <a:off x="0" y="4579479"/>
            <a:ext cx="4026158"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pPr algn="r"/>
            <a:r>
              <a:rPr lang="fr-FR" sz="1000" b="1">
                <a:solidFill>
                  <a:schemeClr val="accent1"/>
                </a:solidFill>
                <a:latin typeface="Ubuntu" panose="020B0504030602030204" pitchFamily="34" charset="0"/>
                <a:ea typeface="Verdana" panose="020B0604030504040204" pitchFamily="34" charset="0"/>
                <a:cs typeface="Verdana" panose="020B0604030504040204" pitchFamily="34" charset="0"/>
              </a:rPr>
              <a:t>Sogeti</a:t>
            </a:r>
            <a:endParaRPr lang="fr-FR" sz="1000">
              <a:solidFill>
                <a:schemeClr val="accent1"/>
              </a:solidFill>
              <a:latin typeface="Ubuntu" panose="020B0504030602030204" pitchFamily="34" charset="0"/>
              <a:ea typeface="Verdana" panose="020B0604030504040204" pitchFamily="34" charset="0"/>
              <a:cs typeface="Verdana" panose="020B0604030504040204" pitchFamily="34" charset="0"/>
            </a:endParaRPr>
          </a:p>
        </p:txBody>
      </p:sp>
      <p:sp>
        <p:nvSpPr>
          <p:cNvPr id="128" name="Rectangle : coins arrondis 127">
            <a:extLst>
              <a:ext uri="{FF2B5EF4-FFF2-40B4-BE49-F238E27FC236}">
                <a16:creationId xmlns:a16="http://schemas.microsoft.com/office/drawing/2014/main" id="{8CEAD5CA-7E37-6D42-9B4B-6886E94C198F}"/>
              </a:ext>
            </a:extLst>
          </p:cNvPr>
          <p:cNvSpPr/>
          <p:nvPr/>
        </p:nvSpPr>
        <p:spPr>
          <a:xfrm>
            <a:off x="0" y="5323596"/>
            <a:ext cx="4492059"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pPr algn="r"/>
            <a:r>
              <a:rPr lang="fr-FR" sz="1000" b="1">
                <a:solidFill>
                  <a:srgbClr val="80B8D6"/>
                </a:solidFill>
                <a:latin typeface="Ubuntu" panose="020B0504030602030204" pitchFamily="34" charset="0"/>
                <a:ea typeface="Verdana" panose="020B0604030504040204" pitchFamily="34" charset="0"/>
                <a:cs typeface="Verdana" panose="020B0604030504040204" pitchFamily="34" charset="0"/>
              </a:rPr>
              <a:t>Financial Services France</a:t>
            </a:r>
            <a:endParaRPr lang="fr-FR" sz="1000">
              <a:solidFill>
                <a:srgbClr val="80B8D6"/>
              </a:solidFill>
              <a:latin typeface="Ubuntu" panose="020B0504030602030204" pitchFamily="34" charset="0"/>
              <a:ea typeface="Verdana" panose="020B0604030504040204" pitchFamily="34" charset="0"/>
              <a:cs typeface="Verdana" panose="020B0604030504040204" pitchFamily="34" charset="0"/>
            </a:endParaRPr>
          </a:p>
        </p:txBody>
      </p:sp>
      <p:grpSp>
        <p:nvGrpSpPr>
          <p:cNvPr id="10" name="Groupe 9">
            <a:extLst>
              <a:ext uri="{FF2B5EF4-FFF2-40B4-BE49-F238E27FC236}">
                <a16:creationId xmlns:a16="http://schemas.microsoft.com/office/drawing/2014/main" id="{23C9B46A-FB12-554B-98FF-F17D87E5BAD7}"/>
              </a:ext>
              <a:ext uri="{C183D7F6-B498-43B3-948B-1728B52AA6E4}">
                <adec:decorative xmlns:adec="http://schemas.microsoft.com/office/drawing/2017/decorative" val="1"/>
              </a:ext>
            </a:extLst>
          </p:cNvPr>
          <p:cNvGrpSpPr/>
          <p:nvPr/>
        </p:nvGrpSpPr>
        <p:grpSpPr>
          <a:xfrm>
            <a:off x="4615657" y="2425627"/>
            <a:ext cx="3023733" cy="3144648"/>
            <a:chOff x="2775307" y="2285605"/>
            <a:chExt cx="2412268" cy="2508731"/>
          </a:xfrm>
        </p:grpSpPr>
        <p:grpSp>
          <p:nvGrpSpPr>
            <p:cNvPr id="11" name="Groupe 10">
              <a:extLst>
                <a:ext uri="{FF2B5EF4-FFF2-40B4-BE49-F238E27FC236}">
                  <a16:creationId xmlns:a16="http://schemas.microsoft.com/office/drawing/2014/main" id="{6F9B030E-6932-7549-8DE7-E41307F723A3}"/>
                </a:ext>
              </a:extLst>
            </p:cNvPr>
            <p:cNvGrpSpPr/>
            <p:nvPr/>
          </p:nvGrpSpPr>
          <p:grpSpPr>
            <a:xfrm>
              <a:off x="2913778" y="2441078"/>
              <a:ext cx="2105514" cy="2105516"/>
              <a:chOff x="1019436" y="4221089"/>
              <a:chExt cx="2105514" cy="2105516"/>
            </a:xfrm>
          </p:grpSpPr>
          <p:grpSp>
            <p:nvGrpSpPr>
              <p:cNvPr id="17" name="Groupe 16">
                <a:extLst>
                  <a:ext uri="{FF2B5EF4-FFF2-40B4-BE49-F238E27FC236}">
                    <a16:creationId xmlns:a16="http://schemas.microsoft.com/office/drawing/2014/main" id="{2D0046D4-2C62-6148-A6F3-BC3CBD03C2D5}"/>
                  </a:ext>
                </a:extLst>
              </p:cNvPr>
              <p:cNvGrpSpPr>
                <a:grpSpLocks noChangeAspect="1"/>
              </p:cNvGrpSpPr>
              <p:nvPr/>
            </p:nvGrpSpPr>
            <p:grpSpPr>
              <a:xfrm>
                <a:off x="1019436" y="4221089"/>
                <a:ext cx="2105514" cy="2105516"/>
                <a:chOff x="1451484" y="4250240"/>
                <a:chExt cx="1800200" cy="1800201"/>
              </a:xfrm>
            </p:grpSpPr>
            <p:sp>
              <p:nvSpPr>
                <p:cNvPr id="20" name="Forme libre 19">
                  <a:extLst>
                    <a:ext uri="{FF2B5EF4-FFF2-40B4-BE49-F238E27FC236}">
                      <a16:creationId xmlns:a16="http://schemas.microsoft.com/office/drawing/2014/main" id="{8EDD4CD0-37D7-1044-8912-7E55AC724B38}"/>
                    </a:ext>
                  </a:extLst>
                </p:cNvPr>
                <p:cNvSpPr/>
                <p:nvPr/>
              </p:nvSpPr>
              <p:spPr>
                <a:xfrm>
                  <a:off x="1451484" y="4250241"/>
                  <a:ext cx="900100" cy="1800200"/>
                </a:xfrm>
                <a:custGeom>
                  <a:avLst/>
                  <a:gdLst>
                    <a:gd name="connsiteX0" fmla="*/ 900100 w 900100"/>
                    <a:gd name="connsiteY0" fmla="*/ 0 h 1800200"/>
                    <a:gd name="connsiteX1" fmla="*/ 900100 w 900100"/>
                    <a:gd name="connsiteY1" fmla="*/ 1800200 h 1800200"/>
                    <a:gd name="connsiteX2" fmla="*/ 0 w 900100"/>
                    <a:gd name="connsiteY2" fmla="*/ 900100 h 1800200"/>
                    <a:gd name="connsiteX3" fmla="*/ 900100 w 900100"/>
                    <a:gd name="connsiteY3" fmla="*/ 0 h 1800200"/>
                  </a:gdLst>
                  <a:ahLst/>
                  <a:cxnLst>
                    <a:cxn ang="0">
                      <a:pos x="connsiteX0" y="connsiteY0"/>
                    </a:cxn>
                    <a:cxn ang="0">
                      <a:pos x="connsiteX1" y="connsiteY1"/>
                    </a:cxn>
                    <a:cxn ang="0">
                      <a:pos x="connsiteX2" y="connsiteY2"/>
                    </a:cxn>
                    <a:cxn ang="0">
                      <a:pos x="connsiteX3" y="connsiteY3"/>
                    </a:cxn>
                  </a:cxnLst>
                  <a:rect l="l" t="t" r="r" b="b"/>
                  <a:pathLst>
                    <a:path w="900100" h="1800200">
                      <a:moveTo>
                        <a:pt x="900100" y="0"/>
                      </a:moveTo>
                      <a:lnTo>
                        <a:pt x="900100" y="1800200"/>
                      </a:lnTo>
                      <a:cubicBezTo>
                        <a:pt x="402988" y="1800200"/>
                        <a:pt x="0" y="1397212"/>
                        <a:pt x="0" y="900100"/>
                      </a:cubicBezTo>
                      <a:cubicBezTo>
                        <a:pt x="0" y="402988"/>
                        <a:pt x="402988" y="0"/>
                        <a:pt x="900100" y="0"/>
                      </a:cubicBezTo>
                      <a:close/>
                    </a:path>
                  </a:pathLst>
                </a:custGeom>
                <a:solidFill>
                  <a:schemeClr val="tx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Ubuntu" panose="020B0504030602030204" pitchFamily="34" charset="0"/>
                  </a:endParaRPr>
                </a:p>
              </p:txBody>
            </p:sp>
            <p:sp>
              <p:nvSpPr>
                <p:cNvPr id="21" name="Forme libre 20">
                  <a:extLst>
                    <a:ext uri="{FF2B5EF4-FFF2-40B4-BE49-F238E27FC236}">
                      <a16:creationId xmlns:a16="http://schemas.microsoft.com/office/drawing/2014/main" id="{B9261E6A-B9E6-7C45-A127-ABE4374553A9}"/>
                    </a:ext>
                  </a:extLst>
                </p:cNvPr>
                <p:cNvSpPr/>
                <p:nvPr/>
              </p:nvSpPr>
              <p:spPr>
                <a:xfrm rot="10800000">
                  <a:off x="2351584" y="4250240"/>
                  <a:ext cx="900100" cy="1800200"/>
                </a:xfrm>
                <a:custGeom>
                  <a:avLst/>
                  <a:gdLst>
                    <a:gd name="connsiteX0" fmla="*/ 900100 w 900100"/>
                    <a:gd name="connsiteY0" fmla="*/ 0 h 1800200"/>
                    <a:gd name="connsiteX1" fmla="*/ 900100 w 900100"/>
                    <a:gd name="connsiteY1" fmla="*/ 1800200 h 1800200"/>
                    <a:gd name="connsiteX2" fmla="*/ 0 w 900100"/>
                    <a:gd name="connsiteY2" fmla="*/ 900100 h 1800200"/>
                    <a:gd name="connsiteX3" fmla="*/ 900100 w 900100"/>
                    <a:gd name="connsiteY3" fmla="*/ 0 h 1800200"/>
                  </a:gdLst>
                  <a:ahLst/>
                  <a:cxnLst>
                    <a:cxn ang="0">
                      <a:pos x="connsiteX0" y="connsiteY0"/>
                    </a:cxn>
                    <a:cxn ang="0">
                      <a:pos x="connsiteX1" y="connsiteY1"/>
                    </a:cxn>
                    <a:cxn ang="0">
                      <a:pos x="connsiteX2" y="connsiteY2"/>
                    </a:cxn>
                    <a:cxn ang="0">
                      <a:pos x="connsiteX3" y="connsiteY3"/>
                    </a:cxn>
                  </a:cxnLst>
                  <a:rect l="l" t="t" r="r" b="b"/>
                  <a:pathLst>
                    <a:path w="900100" h="1800200">
                      <a:moveTo>
                        <a:pt x="900100" y="0"/>
                      </a:moveTo>
                      <a:lnTo>
                        <a:pt x="900100" y="1800200"/>
                      </a:lnTo>
                      <a:cubicBezTo>
                        <a:pt x="402988" y="1800200"/>
                        <a:pt x="0" y="1397212"/>
                        <a:pt x="0" y="900100"/>
                      </a:cubicBezTo>
                      <a:cubicBezTo>
                        <a:pt x="0" y="402988"/>
                        <a:pt x="402988" y="0"/>
                        <a:pt x="900100" y="0"/>
                      </a:cubicBezTo>
                      <a:close/>
                    </a:path>
                  </a:pathLst>
                </a:custGeom>
                <a:solidFill>
                  <a:schemeClr val="tx2"/>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Ubuntu" panose="020B0504030602030204" pitchFamily="34" charset="0"/>
                  </a:endParaRPr>
                </a:p>
              </p:txBody>
            </p:sp>
          </p:grpSp>
          <p:sp>
            <p:nvSpPr>
              <p:cNvPr id="18" name="ZoneTexte 17">
                <a:extLst>
                  <a:ext uri="{FF2B5EF4-FFF2-40B4-BE49-F238E27FC236}">
                    <a16:creationId xmlns:a16="http://schemas.microsoft.com/office/drawing/2014/main" id="{34D5DC51-3D42-9A42-B18D-5ECDF062DC56}"/>
                  </a:ext>
                </a:extLst>
              </p:cNvPr>
              <p:cNvSpPr txBox="1"/>
              <p:nvPr/>
            </p:nvSpPr>
            <p:spPr>
              <a:xfrm>
                <a:off x="1295864" y="5199764"/>
                <a:ext cx="575478" cy="171877"/>
              </a:xfrm>
              <a:prstGeom prst="rect">
                <a:avLst/>
              </a:prstGeom>
              <a:noFill/>
            </p:spPr>
            <p:txBody>
              <a:bodyPr wrap="none" lIns="0" tIns="0" rIns="0" bIns="0" rtlCol="0">
                <a:spAutoFit/>
              </a:bodyPr>
              <a:lstStyle/>
              <a:p>
                <a:r>
                  <a:rPr lang="fr-FR" sz="1400" b="1">
                    <a:solidFill>
                      <a:schemeClr val="bg1"/>
                    </a:solidFill>
                    <a:latin typeface="Ubuntu" panose="020B0504030602030204" pitchFamily="34" charset="0"/>
                    <a:ea typeface="Verdana" panose="020B0604030504040204" pitchFamily="34" charset="0"/>
                    <a:cs typeface="Verdana" panose="020B0604030504040204" pitchFamily="34" charset="0"/>
                  </a:rPr>
                  <a:t>Marchés</a:t>
                </a:r>
              </a:p>
            </p:txBody>
          </p:sp>
          <p:sp>
            <p:nvSpPr>
              <p:cNvPr id="19" name="ZoneTexte 18">
                <a:extLst>
                  <a:ext uri="{FF2B5EF4-FFF2-40B4-BE49-F238E27FC236}">
                    <a16:creationId xmlns:a16="http://schemas.microsoft.com/office/drawing/2014/main" id="{440870B7-87D5-DD4D-8E3C-37FFDE983802}"/>
                  </a:ext>
                </a:extLst>
              </p:cNvPr>
              <p:cNvSpPr txBox="1"/>
              <p:nvPr/>
            </p:nvSpPr>
            <p:spPr>
              <a:xfrm>
                <a:off x="2256088" y="5199765"/>
                <a:ext cx="479566" cy="171877"/>
              </a:xfrm>
              <a:prstGeom prst="rect">
                <a:avLst/>
              </a:prstGeom>
              <a:noFill/>
            </p:spPr>
            <p:txBody>
              <a:bodyPr wrap="none" lIns="0" tIns="0" rIns="0" bIns="0" rtlCol="0">
                <a:spAutoFit/>
              </a:bodyPr>
              <a:lstStyle/>
              <a:p>
                <a:r>
                  <a:rPr lang="fr-FR" sz="1400" b="1">
                    <a:solidFill>
                      <a:schemeClr val="bg1"/>
                    </a:solidFill>
                    <a:latin typeface="Ubuntu" panose="020B0504030602030204" pitchFamily="34" charset="0"/>
                    <a:ea typeface="Verdana" panose="020B0604030504040204" pitchFamily="34" charset="0"/>
                    <a:cs typeface="Verdana" panose="020B0604030504040204" pitchFamily="34" charset="0"/>
                  </a:rPr>
                  <a:t>Clients</a:t>
                </a:r>
                <a:endParaRPr lang="fr-FR" sz="1050" b="1">
                  <a:solidFill>
                    <a:schemeClr val="bg1"/>
                  </a:solidFill>
                  <a:latin typeface="Ubuntu" panose="020B0504030602030204" pitchFamily="34" charset="0"/>
                  <a:ea typeface="Verdana" panose="020B0604030504040204" pitchFamily="34" charset="0"/>
                  <a:cs typeface="Verdana" panose="020B0604030504040204" pitchFamily="34" charset="0"/>
                </a:endParaRPr>
              </a:p>
            </p:txBody>
          </p:sp>
        </p:grpSp>
        <p:grpSp>
          <p:nvGrpSpPr>
            <p:cNvPr id="12" name="Groupe 11">
              <a:extLst>
                <a:ext uri="{FF2B5EF4-FFF2-40B4-BE49-F238E27FC236}">
                  <a16:creationId xmlns:a16="http://schemas.microsoft.com/office/drawing/2014/main" id="{F87AB3AE-6F3F-DA48-9606-72E1580382ED}"/>
                </a:ext>
              </a:extLst>
            </p:cNvPr>
            <p:cNvGrpSpPr/>
            <p:nvPr/>
          </p:nvGrpSpPr>
          <p:grpSpPr>
            <a:xfrm rot="19800000">
              <a:off x="2775307" y="2285605"/>
              <a:ext cx="2412268" cy="2508731"/>
              <a:chOff x="2567608" y="2360026"/>
              <a:chExt cx="2412268" cy="2508731"/>
            </a:xfrm>
          </p:grpSpPr>
          <p:sp>
            <p:nvSpPr>
              <p:cNvPr id="13" name="Arc 12">
                <a:extLst>
                  <a:ext uri="{FF2B5EF4-FFF2-40B4-BE49-F238E27FC236}">
                    <a16:creationId xmlns:a16="http://schemas.microsoft.com/office/drawing/2014/main" id="{5E956524-EF74-1546-9851-BBA058AB8798}"/>
                  </a:ext>
                </a:extLst>
              </p:cNvPr>
              <p:cNvSpPr/>
              <p:nvPr/>
            </p:nvSpPr>
            <p:spPr>
              <a:xfrm>
                <a:off x="2567608" y="2360026"/>
                <a:ext cx="2405265" cy="2405265"/>
              </a:xfrm>
              <a:prstGeom prst="arc">
                <a:avLst>
                  <a:gd name="adj1" fmla="val 16200000"/>
                  <a:gd name="adj2" fmla="val 5417707"/>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latin typeface="Ubuntu" panose="020B0504030602030204" pitchFamily="34" charset="0"/>
                </a:endParaRPr>
              </a:p>
            </p:txBody>
          </p:sp>
          <p:sp>
            <p:nvSpPr>
              <p:cNvPr id="14" name="Arc 13">
                <a:extLst>
                  <a:ext uri="{FF2B5EF4-FFF2-40B4-BE49-F238E27FC236}">
                    <a16:creationId xmlns:a16="http://schemas.microsoft.com/office/drawing/2014/main" id="{0ED98E90-2F46-4F4E-8A94-BA9142EA5C7A}"/>
                  </a:ext>
                </a:extLst>
              </p:cNvPr>
              <p:cNvSpPr/>
              <p:nvPr/>
            </p:nvSpPr>
            <p:spPr>
              <a:xfrm flipH="1">
                <a:off x="2574611" y="2360026"/>
                <a:ext cx="2405265" cy="2405265"/>
              </a:xfrm>
              <a:prstGeom prst="arc">
                <a:avLst>
                  <a:gd name="adj1" fmla="val 16200000"/>
                  <a:gd name="adj2" fmla="val 5417707"/>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latin typeface="Ubuntu" panose="020B0504030602030204" pitchFamily="34" charset="0"/>
                </a:endParaRPr>
              </a:p>
            </p:txBody>
          </p:sp>
          <p:sp>
            <p:nvSpPr>
              <p:cNvPr id="15" name="ZoneTexte 14">
                <a:extLst>
                  <a:ext uri="{FF2B5EF4-FFF2-40B4-BE49-F238E27FC236}">
                    <a16:creationId xmlns:a16="http://schemas.microsoft.com/office/drawing/2014/main" id="{58BABFEE-123D-864D-8E2E-5D45A9582531}"/>
                  </a:ext>
                </a:extLst>
              </p:cNvPr>
              <p:cNvSpPr txBox="1"/>
              <p:nvPr/>
            </p:nvSpPr>
            <p:spPr>
              <a:xfrm>
                <a:off x="3671762" y="4647773"/>
                <a:ext cx="104865" cy="220984"/>
              </a:xfrm>
              <a:prstGeom prst="rect">
                <a:avLst/>
              </a:prstGeom>
              <a:noFill/>
            </p:spPr>
            <p:txBody>
              <a:bodyPr wrap="none" lIns="0" tIns="0" rIns="0" bIns="0" rtlCol="0">
                <a:spAutoFit/>
              </a:bodyPr>
              <a:lstStyle/>
              <a:p>
                <a:r>
                  <a:rPr lang="fr-FR" b="1" dirty="0">
                    <a:latin typeface="Ubuntu" panose="020B0504030602030204" pitchFamily="34" charset="0"/>
                    <a:ea typeface="Verdana" panose="020B0604030504040204" pitchFamily="34" charset="0"/>
                    <a:cs typeface="Verdana" panose="020B0604030504040204" pitchFamily="34" charset="0"/>
                  </a:rPr>
                  <a:t>&gt;</a:t>
                </a:r>
              </a:p>
            </p:txBody>
          </p:sp>
        </p:grpSp>
      </p:grpSp>
      <p:sp>
        <p:nvSpPr>
          <p:cNvPr id="74" name="ZoneTexte 73">
            <a:extLst>
              <a:ext uri="{FF2B5EF4-FFF2-40B4-BE49-F238E27FC236}">
                <a16:creationId xmlns:a16="http://schemas.microsoft.com/office/drawing/2014/main" id="{1FF4CF39-A888-E441-9B04-A0E8D41F25ED}"/>
              </a:ext>
              <a:ext uri="{C183D7F6-B498-43B3-948B-1728B52AA6E4}">
                <adec:decorative xmlns:adec="http://schemas.microsoft.com/office/drawing/2017/decorative" val="1"/>
              </a:ext>
            </a:extLst>
          </p:cNvPr>
          <p:cNvSpPr txBox="1"/>
          <p:nvPr/>
        </p:nvSpPr>
        <p:spPr>
          <a:xfrm rot="9151346">
            <a:off x="5321014" y="2487733"/>
            <a:ext cx="131446" cy="276999"/>
          </a:xfrm>
          <a:prstGeom prst="rect">
            <a:avLst/>
          </a:prstGeom>
          <a:noFill/>
        </p:spPr>
        <p:txBody>
          <a:bodyPr wrap="none" lIns="0" tIns="0" rIns="0" bIns="0" rtlCol="0">
            <a:spAutoFit/>
          </a:bodyPr>
          <a:lstStyle/>
          <a:p>
            <a:r>
              <a:rPr lang="fr-FR" b="1">
                <a:latin typeface="Ubuntu" panose="020B0504030602030204" pitchFamily="34" charset="0"/>
                <a:ea typeface="Verdana" panose="020B0604030504040204" pitchFamily="34" charset="0"/>
                <a:cs typeface="Verdana" panose="020B0604030504040204" pitchFamily="34" charset="0"/>
              </a:rPr>
              <a:t>&gt;</a:t>
            </a:r>
          </a:p>
        </p:txBody>
      </p:sp>
      <p:sp>
        <p:nvSpPr>
          <p:cNvPr id="75" name="Arc 74">
            <a:extLst>
              <a:ext uri="{FF2B5EF4-FFF2-40B4-BE49-F238E27FC236}">
                <a16:creationId xmlns:a16="http://schemas.microsoft.com/office/drawing/2014/main" id="{C64D33C0-DFED-7149-91FB-6996942265A4}"/>
              </a:ext>
              <a:ext uri="{C183D7F6-B498-43B3-948B-1728B52AA6E4}">
                <adec:decorative xmlns:adec="http://schemas.microsoft.com/office/drawing/2017/decorative" val="1"/>
              </a:ext>
            </a:extLst>
          </p:cNvPr>
          <p:cNvSpPr>
            <a:spLocks noChangeAspect="1"/>
          </p:cNvSpPr>
          <p:nvPr/>
        </p:nvSpPr>
        <p:spPr>
          <a:xfrm>
            <a:off x="3948839" y="1789162"/>
            <a:ext cx="4320000" cy="4320000"/>
          </a:xfrm>
          <a:prstGeom prst="arc">
            <a:avLst>
              <a:gd name="adj1" fmla="val 16200000"/>
              <a:gd name="adj2" fmla="val 5417707"/>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latin typeface="Ubuntu" panose="020B0504030602030204" pitchFamily="34" charset="0"/>
            </a:endParaRPr>
          </a:p>
        </p:txBody>
      </p:sp>
      <p:sp>
        <p:nvSpPr>
          <p:cNvPr id="76" name="Arc 75">
            <a:extLst>
              <a:ext uri="{FF2B5EF4-FFF2-40B4-BE49-F238E27FC236}">
                <a16:creationId xmlns:a16="http://schemas.microsoft.com/office/drawing/2014/main" id="{399D2905-1EAD-9043-B211-B184F73CAE9B}"/>
              </a:ext>
              <a:ext uri="{C183D7F6-B498-43B3-948B-1728B52AA6E4}">
                <adec:decorative xmlns:adec="http://schemas.microsoft.com/office/drawing/2017/decorative" val="1"/>
              </a:ext>
            </a:extLst>
          </p:cNvPr>
          <p:cNvSpPr>
            <a:spLocks noChangeAspect="1"/>
          </p:cNvSpPr>
          <p:nvPr/>
        </p:nvSpPr>
        <p:spPr>
          <a:xfrm flipH="1">
            <a:off x="3945525" y="1789162"/>
            <a:ext cx="4320000" cy="4320000"/>
          </a:xfrm>
          <a:prstGeom prst="arc">
            <a:avLst>
              <a:gd name="adj1" fmla="val 16200000"/>
              <a:gd name="adj2" fmla="val 5417707"/>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latin typeface="Ubuntu" panose="020B0504030602030204" pitchFamily="34" charset="0"/>
            </a:endParaRPr>
          </a:p>
        </p:txBody>
      </p:sp>
      <p:cxnSp>
        <p:nvCxnSpPr>
          <p:cNvPr id="8" name="Connecteur droit 7">
            <a:extLst>
              <a:ext uri="{FF2B5EF4-FFF2-40B4-BE49-F238E27FC236}">
                <a16:creationId xmlns:a16="http://schemas.microsoft.com/office/drawing/2014/main" id="{1929E66A-F384-E34F-A7EA-8B88E61B7843}"/>
              </a:ext>
              <a:ext uri="{C183D7F6-B498-43B3-948B-1728B52AA6E4}">
                <adec:decorative xmlns:adec="http://schemas.microsoft.com/office/drawing/2017/decorative" val="1"/>
              </a:ext>
            </a:extLst>
          </p:cNvPr>
          <p:cNvCxnSpPr/>
          <p:nvPr/>
        </p:nvCxnSpPr>
        <p:spPr>
          <a:xfrm>
            <a:off x="6097687" y="3302151"/>
            <a:ext cx="0" cy="12768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Ellipse 68">
            <a:extLst>
              <a:ext uri="{FF2B5EF4-FFF2-40B4-BE49-F238E27FC236}">
                <a16:creationId xmlns:a16="http://schemas.microsoft.com/office/drawing/2014/main" id="{71972309-6321-0B43-9F06-7CC6CBE2994C}"/>
              </a:ext>
              <a:ext uri="{C183D7F6-B498-43B3-948B-1728B52AA6E4}">
                <adec:decorative xmlns:adec="http://schemas.microsoft.com/office/drawing/2017/decorative" val="1"/>
              </a:ext>
            </a:extLst>
          </p:cNvPr>
          <p:cNvSpPr>
            <a:spLocks noChangeAspect="1"/>
          </p:cNvSpPr>
          <p:nvPr/>
        </p:nvSpPr>
        <p:spPr>
          <a:xfrm>
            <a:off x="7578213" y="2363916"/>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1" name="Ellipse 80">
            <a:extLst>
              <a:ext uri="{FF2B5EF4-FFF2-40B4-BE49-F238E27FC236}">
                <a16:creationId xmlns:a16="http://schemas.microsoft.com/office/drawing/2014/main" id="{8BFF616E-A685-EC4B-A6F3-B6C9552D5108}"/>
              </a:ext>
              <a:ext uri="{C183D7F6-B498-43B3-948B-1728B52AA6E4}">
                <adec:decorative xmlns:adec="http://schemas.microsoft.com/office/drawing/2017/decorative" val="1"/>
              </a:ext>
            </a:extLst>
          </p:cNvPr>
          <p:cNvSpPr>
            <a:spLocks noChangeAspect="1"/>
          </p:cNvSpPr>
          <p:nvPr/>
        </p:nvSpPr>
        <p:spPr>
          <a:xfrm>
            <a:off x="7880448" y="2741785"/>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2" name="Ellipse 81">
            <a:extLst>
              <a:ext uri="{FF2B5EF4-FFF2-40B4-BE49-F238E27FC236}">
                <a16:creationId xmlns:a16="http://schemas.microsoft.com/office/drawing/2014/main" id="{5A688A73-ACCD-C042-BAAB-D92CC126EB24}"/>
              </a:ext>
              <a:ext uri="{C183D7F6-B498-43B3-948B-1728B52AA6E4}">
                <adec:decorative xmlns:adec="http://schemas.microsoft.com/office/drawing/2017/decorative" val="1"/>
              </a:ext>
            </a:extLst>
          </p:cNvPr>
          <p:cNvSpPr>
            <a:spLocks noChangeAspect="1"/>
          </p:cNvSpPr>
          <p:nvPr/>
        </p:nvSpPr>
        <p:spPr>
          <a:xfrm>
            <a:off x="8061374" y="3119654"/>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4" name="Ellipse 83">
            <a:extLst>
              <a:ext uri="{FF2B5EF4-FFF2-40B4-BE49-F238E27FC236}">
                <a16:creationId xmlns:a16="http://schemas.microsoft.com/office/drawing/2014/main" id="{1046786B-EA91-314D-A98C-29277EED4471}"/>
              </a:ext>
              <a:ext uri="{C183D7F6-B498-43B3-948B-1728B52AA6E4}">
                <adec:decorative xmlns:adec="http://schemas.microsoft.com/office/drawing/2017/decorative" val="1"/>
              </a:ext>
            </a:extLst>
          </p:cNvPr>
          <p:cNvSpPr>
            <a:spLocks noChangeAspect="1"/>
          </p:cNvSpPr>
          <p:nvPr/>
        </p:nvSpPr>
        <p:spPr>
          <a:xfrm>
            <a:off x="8164061" y="4253261"/>
            <a:ext cx="144000" cy="144000"/>
          </a:xfrm>
          <a:prstGeom prst="ellips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5" name="Ellipse 84">
            <a:extLst>
              <a:ext uri="{FF2B5EF4-FFF2-40B4-BE49-F238E27FC236}">
                <a16:creationId xmlns:a16="http://schemas.microsoft.com/office/drawing/2014/main" id="{4D2FA58C-604B-7C49-BBE7-5F8378105EF9}"/>
              </a:ext>
              <a:ext uri="{C183D7F6-B498-43B3-948B-1728B52AA6E4}">
                <adec:decorative xmlns:adec="http://schemas.microsoft.com/office/drawing/2017/decorative" val="1"/>
              </a:ext>
            </a:extLst>
          </p:cNvPr>
          <p:cNvSpPr>
            <a:spLocks noChangeAspect="1"/>
          </p:cNvSpPr>
          <p:nvPr/>
        </p:nvSpPr>
        <p:spPr>
          <a:xfrm>
            <a:off x="8061374" y="4631130"/>
            <a:ext cx="144000" cy="144000"/>
          </a:xfrm>
          <a:prstGeom prst="ellips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6" name="Ellipse 85">
            <a:extLst>
              <a:ext uri="{FF2B5EF4-FFF2-40B4-BE49-F238E27FC236}">
                <a16:creationId xmlns:a16="http://schemas.microsoft.com/office/drawing/2014/main" id="{90D2952C-A47E-BC4C-98E3-0658EDC365C4}"/>
              </a:ext>
              <a:ext uri="{C183D7F6-B498-43B3-948B-1728B52AA6E4}">
                <adec:decorative xmlns:adec="http://schemas.microsoft.com/office/drawing/2017/decorative" val="1"/>
              </a:ext>
            </a:extLst>
          </p:cNvPr>
          <p:cNvSpPr>
            <a:spLocks noChangeAspect="1"/>
          </p:cNvSpPr>
          <p:nvPr/>
        </p:nvSpPr>
        <p:spPr>
          <a:xfrm>
            <a:off x="7880448" y="5008999"/>
            <a:ext cx="144000" cy="144000"/>
          </a:xfrm>
          <a:prstGeom prst="ellips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87" name="Ellipse 86">
            <a:extLst>
              <a:ext uri="{FF2B5EF4-FFF2-40B4-BE49-F238E27FC236}">
                <a16:creationId xmlns:a16="http://schemas.microsoft.com/office/drawing/2014/main" id="{8CF97B62-E5DD-9E48-AE83-0A9D08D1A297}"/>
              </a:ext>
              <a:ext uri="{C183D7F6-B498-43B3-948B-1728B52AA6E4}">
                <adec:decorative xmlns:adec="http://schemas.microsoft.com/office/drawing/2017/decorative" val="1"/>
              </a:ext>
            </a:extLst>
          </p:cNvPr>
          <p:cNvSpPr>
            <a:spLocks noChangeAspect="1"/>
          </p:cNvSpPr>
          <p:nvPr/>
        </p:nvSpPr>
        <p:spPr>
          <a:xfrm>
            <a:off x="7578213" y="5386870"/>
            <a:ext cx="144000" cy="144000"/>
          </a:xfrm>
          <a:prstGeom prst="ellips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101" name="ZoneTexte 100">
            <a:extLst>
              <a:ext uri="{FF2B5EF4-FFF2-40B4-BE49-F238E27FC236}">
                <a16:creationId xmlns:a16="http://schemas.microsoft.com/office/drawing/2014/main" id="{E2F53981-2131-BB42-B620-AE0447824B8E}"/>
              </a:ext>
            </a:extLst>
          </p:cNvPr>
          <p:cNvSpPr txBox="1"/>
          <p:nvPr/>
        </p:nvSpPr>
        <p:spPr>
          <a:xfrm>
            <a:off x="7755092" y="1304267"/>
            <a:ext cx="4436908" cy="576293"/>
          </a:xfrm>
          <a:prstGeom prst="rect">
            <a:avLst/>
          </a:prstGeom>
          <a:solidFill>
            <a:schemeClr val="bg2"/>
          </a:solidFill>
          <a:effectLst>
            <a:outerShdw blurRad="101600" dist="76200" dir="5400000" algn="t" rotWithShape="0">
              <a:prstClr val="black">
                <a:alpha val="10000"/>
              </a:prstClr>
            </a:outerShdw>
          </a:effectLst>
        </p:spPr>
        <p:txBody>
          <a:bodyPr wrap="square" lIns="72000" tIns="72000" rIns="72000" bIns="72000" rtlCol="0">
            <a:spAutoFit/>
          </a:bodyPr>
          <a:lstStyle/>
          <a:p>
            <a:r>
              <a:rPr lang="fr-FR" sz="1400" b="1" dirty="0">
                <a:solidFill>
                  <a:schemeClr val="accent2"/>
                </a:solidFill>
                <a:latin typeface="Ubuntu" panose="020B0504030602030204" pitchFamily="34" charset="0"/>
                <a:ea typeface="Verdana" panose="020B0604030504040204" pitchFamily="34" charset="0"/>
                <a:cs typeface="Verdana" panose="020B0604030504040204" pitchFamily="34" charset="0"/>
              </a:rPr>
              <a:t>Application Services</a:t>
            </a:r>
          </a:p>
          <a:p>
            <a:r>
              <a:rPr lang="fr-FR" sz="1400" b="1" dirty="0">
                <a:solidFill>
                  <a:srgbClr val="2B0A3D"/>
                </a:solidFill>
                <a:latin typeface="Ubuntu" panose="020B0504030602030204" pitchFamily="34" charset="0"/>
                <a:ea typeface="Verdana" panose="020B0604030504040204" pitchFamily="34" charset="0"/>
                <a:cs typeface="Verdana" panose="020B0604030504040204" pitchFamily="34" charset="0"/>
              </a:rPr>
              <a:t>&amp; Global Business Lines</a:t>
            </a:r>
            <a:endParaRPr lang="fr-FR" sz="1050" b="1" dirty="0">
              <a:solidFill>
                <a:srgbClr val="2B0A3D"/>
              </a:solidFill>
              <a:latin typeface="Ubuntu" panose="020B0504030602030204" pitchFamily="34" charset="0"/>
              <a:ea typeface="Verdana" panose="020B0604030504040204" pitchFamily="34" charset="0"/>
              <a:cs typeface="Verdana" panose="020B0604030504040204" pitchFamily="34" charset="0"/>
            </a:endParaRPr>
          </a:p>
        </p:txBody>
      </p:sp>
      <p:sp>
        <p:nvSpPr>
          <p:cNvPr id="88" name="Ellipse 87">
            <a:extLst>
              <a:ext uri="{FF2B5EF4-FFF2-40B4-BE49-F238E27FC236}">
                <a16:creationId xmlns:a16="http://schemas.microsoft.com/office/drawing/2014/main" id="{FEB640FB-FB6D-6049-839B-282634B3457D}"/>
              </a:ext>
              <a:ext uri="{C183D7F6-B498-43B3-948B-1728B52AA6E4}">
                <adec:decorative xmlns:adec="http://schemas.microsoft.com/office/drawing/2017/decorative" val="1"/>
              </a:ext>
            </a:extLst>
          </p:cNvPr>
          <p:cNvSpPr>
            <a:spLocks noChangeAspect="1"/>
          </p:cNvSpPr>
          <p:nvPr/>
        </p:nvSpPr>
        <p:spPr>
          <a:xfrm>
            <a:off x="8164061" y="349752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7" name="Rectangle : coins arrondis 6">
            <a:extLst>
              <a:ext uri="{FF2B5EF4-FFF2-40B4-BE49-F238E27FC236}">
                <a16:creationId xmlns:a16="http://schemas.microsoft.com/office/drawing/2014/main" id="{F3486BDA-E1EE-8A54-36AA-60F2C7256C66}"/>
              </a:ext>
            </a:extLst>
          </p:cNvPr>
          <p:cNvSpPr/>
          <p:nvPr/>
        </p:nvSpPr>
        <p:spPr>
          <a:xfrm>
            <a:off x="7261085" y="1944960"/>
            <a:ext cx="4469695"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Application </a:t>
            </a:r>
            <a:r>
              <a:rPr lang="fr-FR" sz="1000" dirty="0" err="1">
                <a:solidFill>
                  <a:schemeClr val="accent2"/>
                </a:solidFill>
                <a:latin typeface="Ubuntu" panose="020B0504030602030204" pitchFamily="34" charset="0"/>
                <a:ea typeface="Verdana" panose="020B0604030504040204" pitchFamily="34" charset="0"/>
                <a:cs typeface="Verdana" panose="020B0604030504040204" pitchFamily="34" charset="0"/>
              </a:rPr>
              <a:t>Development</a:t>
            </a:r>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 &amp; Maintenance Delivery Center</a:t>
            </a:r>
          </a:p>
        </p:txBody>
      </p:sp>
      <p:sp>
        <p:nvSpPr>
          <p:cNvPr id="91" name="Rectangle : coins arrondis 90">
            <a:extLst>
              <a:ext uri="{FF2B5EF4-FFF2-40B4-BE49-F238E27FC236}">
                <a16:creationId xmlns:a16="http://schemas.microsoft.com/office/drawing/2014/main" id="{495AD9C5-DB9D-4F49-AF9A-95291C0BB1FC}"/>
              </a:ext>
            </a:extLst>
          </p:cNvPr>
          <p:cNvSpPr/>
          <p:nvPr/>
        </p:nvSpPr>
        <p:spPr>
          <a:xfrm>
            <a:off x="7722305" y="2309916"/>
            <a:ext cx="4469695"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Business &amp; </a:t>
            </a:r>
            <a:r>
              <a:rPr lang="fr-FR" sz="1000" dirty="0" err="1">
                <a:solidFill>
                  <a:schemeClr val="accent2"/>
                </a:solidFill>
                <a:latin typeface="Ubuntu" panose="020B0504030602030204" pitchFamily="34" charset="0"/>
                <a:ea typeface="Verdana" panose="020B0604030504040204" pitchFamily="34" charset="0"/>
                <a:cs typeface="Verdana" panose="020B0604030504040204" pitchFamily="34" charset="0"/>
              </a:rPr>
              <a:t>Technology</a:t>
            </a:r>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 Services</a:t>
            </a:r>
          </a:p>
        </p:txBody>
      </p:sp>
      <p:sp>
        <p:nvSpPr>
          <p:cNvPr id="92" name="Rectangle : coins arrondis 91">
            <a:extLst>
              <a:ext uri="{FF2B5EF4-FFF2-40B4-BE49-F238E27FC236}">
                <a16:creationId xmlns:a16="http://schemas.microsoft.com/office/drawing/2014/main" id="{57D5A83A-26B4-9B4A-8F10-79CD4D991DE3}"/>
              </a:ext>
            </a:extLst>
          </p:cNvPr>
          <p:cNvSpPr/>
          <p:nvPr/>
        </p:nvSpPr>
        <p:spPr>
          <a:xfrm>
            <a:off x="8024449" y="2689053"/>
            <a:ext cx="4167552"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Cloud &amp; Custom Applications</a:t>
            </a:r>
          </a:p>
        </p:txBody>
      </p:sp>
      <p:sp>
        <p:nvSpPr>
          <p:cNvPr id="93" name="Rectangle : coins arrondis 92">
            <a:extLst>
              <a:ext uri="{FF2B5EF4-FFF2-40B4-BE49-F238E27FC236}">
                <a16:creationId xmlns:a16="http://schemas.microsoft.com/office/drawing/2014/main" id="{D325D6C3-7059-ED41-A20B-210BCB1B80F4}"/>
              </a:ext>
            </a:extLst>
          </p:cNvPr>
          <p:cNvSpPr/>
          <p:nvPr/>
        </p:nvSpPr>
        <p:spPr>
          <a:xfrm>
            <a:off x="8196583" y="3070641"/>
            <a:ext cx="3995417"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Digital Customer </a:t>
            </a:r>
            <a:r>
              <a:rPr lang="fr-FR" sz="1000" dirty="0" err="1">
                <a:solidFill>
                  <a:schemeClr val="accent2"/>
                </a:solidFill>
                <a:latin typeface="Ubuntu" panose="020B0504030602030204" pitchFamily="34" charset="0"/>
                <a:ea typeface="Verdana" panose="020B0604030504040204" pitchFamily="34" charset="0"/>
                <a:cs typeface="Verdana" panose="020B0604030504040204" pitchFamily="34" charset="0"/>
              </a:rPr>
              <a:t>Experience</a:t>
            </a:r>
            <a:endPar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endParaRPr>
          </a:p>
        </p:txBody>
      </p:sp>
      <p:sp>
        <p:nvSpPr>
          <p:cNvPr id="94" name="Rectangle : coins arrondis 93">
            <a:extLst>
              <a:ext uri="{FF2B5EF4-FFF2-40B4-BE49-F238E27FC236}">
                <a16:creationId xmlns:a16="http://schemas.microsoft.com/office/drawing/2014/main" id="{F9699936-F5C9-414D-94BC-9B63F4499F28}"/>
              </a:ext>
            </a:extLst>
          </p:cNvPr>
          <p:cNvSpPr/>
          <p:nvPr/>
        </p:nvSpPr>
        <p:spPr>
          <a:xfrm>
            <a:off x="8304036" y="3445770"/>
            <a:ext cx="3887964"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Entreprise Management &amp; Digital </a:t>
            </a:r>
            <a:r>
              <a:rPr lang="fr-FR" sz="1000" dirty="0" err="1">
                <a:solidFill>
                  <a:schemeClr val="accent2"/>
                </a:solidFill>
                <a:latin typeface="Ubuntu" panose="020B0504030602030204" pitchFamily="34" charset="0"/>
                <a:ea typeface="Verdana" panose="020B0604030504040204" pitchFamily="34" charset="0"/>
                <a:cs typeface="Verdana" panose="020B0604030504040204" pitchFamily="34" charset="0"/>
              </a:rPr>
              <a:t>Continuity</a:t>
            </a:r>
            <a:endPar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endParaRPr>
          </a:p>
        </p:txBody>
      </p:sp>
      <p:sp>
        <p:nvSpPr>
          <p:cNvPr id="95" name="Rectangle : coins arrondis 94">
            <a:extLst>
              <a:ext uri="{FF2B5EF4-FFF2-40B4-BE49-F238E27FC236}">
                <a16:creationId xmlns:a16="http://schemas.microsoft.com/office/drawing/2014/main" id="{65CA7992-2675-4C4E-8B7D-3686224666D7}"/>
              </a:ext>
            </a:extLst>
          </p:cNvPr>
          <p:cNvSpPr/>
          <p:nvPr/>
        </p:nvSpPr>
        <p:spPr>
          <a:xfrm>
            <a:off x="8336372" y="3806831"/>
            <a:ext cx="3855628"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dirty="0">
                <a:solidFill>
                  <a:schemeClr val="accent2"/>
                </a:solidFill>
                <a:latin typeface="Ubuntu" panose="020B0504030602030204" pitchFamily="34" charset="0"/>
                <a:ea typeface="Verdana" panose="020B0604030504040204" pitchFamily="34" charset="0"/>
                <a:cs typeface="Verdana" panose="020B0604030504040204" pitchFamily="34" charset="0"/>
              </a:rPr>
              <a:t>Pôles d’Expertise Régionale</a:t>
            </a:r>
          </a:p>
        </p:txBody>
      </p:sp>
      <p:sp>
        <p:nvSpPr>
          <p:cNvPr id="100" name="Rectangle : coins arrondis 99">
            <a:extLst>
              <a:ext uri="{FF2B5EF4-FFF2-40B4-BE49-F238E27FC236}">
                <a16:creationId xmlns:a16="http://schemas.microsoft.com/office/drawing/2014/main" id="{4DD91EFF-EE71-5647-B3F9-86E5E8CF8262}"/>
              </a:ext>
            </a:extLst>
          </p:cNvPr>
          <p:cNvSpPr/>
          <p:nvPr/>
        </p:nvSpPr>
        <p:spPr>
          <a:xfrm>
            <a:off x="8313967" y="4197526"/>
            <a:ext cx="3878033"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b="1" dirty="0" err="1">
                <a:solidFill>
                  <a:srgbClr val="2B0A3D"/>
                </a:solidFill>
                <a:latin typeface="Ubuntu" panose="020B0504030602030204" pitchFamily="34" charset="0"/>
                <a:ea typeface="Verdana" panose="020B0604030504040204" pitchFamily="34" charset="0"/>
                <a:cs typeface="Verdana" panose="020B0604030504040204" pitchFamily="34" charset="0"/>
              </a:rPr>
              <a:t>BSv</a:t>
            </a:r>
            <a:endParaRPr lang="fr-FR" sz="1000" dirty="0">
              <a:solidFill>
                <a:srgbClr val="2B0A3D"/>
              </a:solidFill>
              <a:latin typeface="Ubuntu" panose="020B0504030602030204" pitchFamily="34" charset="0"/>
              <a:ea typeface="Verdana" panose="020B0604030504040204" pitchFamily="34" charset="0"/>
              <a:cs typeface="Verdana" panose="020B0604030504040204" pitchFamily="34" charset="0"/>
            </a:endParaRPr>
          </a:p>
        </p:txBody>
      </p:sp>
      <p:sp>
        <p:nvSpPr>
          <p:cNvPr id="96" name="Rectangle : coins arrondis 95">
            <a:extLst>
              <a:ext uri="{FF2B5EF4-FFF2-40B4-BE49-F238E27FC236}">
                <a16:creationId xmlns:a16="http://schemas.microsoft.com/office/drawing/2014/main" id="{49A6034E-6D25-F247-B7D5-9A5F071B3660}"/>
              </a:ext>
            </a:extLst>
          </p:cNvPr>
          <p:cNvSpPr/>
          <p:nvPr/>
        </p:nvSpPr>
        <p:spPr>
          <a:xfrm>
            <a:off x="8205374" y="4569626"/>
            <a:ext cx="3986626"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b="1" dirty="0">
                <a:solidFill>
                  <a:srgbClr val="2B0A3D"/>
                </a:solidFill>
                <a:latin typeface="Ubuntu" panose="020B0504030602030204" pitchFamily="34" charset="0"/>
                <a:ea typeface="Verdana" panose="020B0604030504040204" pitchFamily="34" charset="0"/>
                <a:cs typeface="Verdana" panose="020B0604030504040204" pitchFamily="34" charset="0"/>
              </a:rPr>
              <a:t>Capgemini Invent</a:t>
            </a:r>
            <a:endParaRPr lang="fr-FR" sz="1000" dirty="0">
              <a:solidFill>
                <a:srgbClr val="2B0A3D"/>
              </a:solidFill>
              <a:latin typeface="Ubuntu" panose="020B0504030602030204" pitchFamily="34" charset="0"/>
              <a:ea typeface="Verdana" panose="020B0604030504040204" pitchFamily="34" charset="0"/>
              <a:cs typeface="Verdana" panose="020B0604030504040204" pitchFamily="34" charset="0"/>
            </a:endParaRPr>
          </a:p>
        </p:txBody>
      </p:sp>
      <p:sp>
        <p:nvSpPr>
          <p:cNvPr id="97" name="Rectangle : coins arrondis 96">
            <a:extLst>
              <a:ext uri="{FF2B5EF4-FFF2-40B4-BE49-F238E27FC236}">
                <a16:creationId xmlns:a16="http://schemas.microsoft.com/office/drawing/2014/main" id="{B85CD70F-BB77-344A-AAD7-22C650B82DB8}"/>
              </a:ext>
            </a:extLst>
          </p:cNvPr>
          <p:cNvSpPr/>
          <p:nvPr/>
        </p:nvSpPr>
        <p:spPr>
          <a:xfrm>
            <a:off x="8024448" y="4952385"/>
            <a:ext cx="4167552"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b="1" dirty="0">
                <a:solidFill>
                  <a:srgbClr val="2B0A3D"/>
                </a:solidFill>
                <a:latin typeface="Ubuntu" panose="020B0504030602030204" pitchFamily="34" charset="0"/>
                <a:ea typeface="Verdana" panose="020B0604030504040204" pitchFamily="34" charset="0"/>
                <a:cs typeface="Verdana" panose="020B0604030504040204" pitchFamily="34" charset="0"/>
              </a:rPr>
              <a:t>Capgemini Engineering</a:t>
            </a:r>
            <a:endParaRPr lang="fr-FR" sz="1000" dirty="0">
              <a:solidFill>
                <a:srgbClr val="2B0A3D"/>
              </a:solidFill>
              <a:latin typeface="Ubuntu" panose="020B0504030602030204" pitchFamily="34" charset="0"/>
              <a:ea typeface="Verdana" panose="020B0604030504040204" pitchFamily="34" charset="0"/>
              <a:cs typeface="Verdana" panose="020B0604030504040204" pitchFamily="34" charset="0"/>
            </a:endParaRPr>
          </a:p>
        </p:txBody>
      </p:sp>
      <p:sp>
        <p:nvSpPr>
          <p:cNvPr id="98" name="Rectangle : coins arrondis 97">
            <a:extLst>
              <a:ext uri="{FF2B5EF4-FFF2-40B4-BE49-F238E27FC236}">
                <a16:creationId xmlns:a16="http://schemas.microsoft.com/office/drawing/2014/main" id="{AC925041-1DB4-3E4C-9911-8F5A0F1CE1ED}"/>
              </a:ext>
            </a:extLst>
          </p:cNvPr>
          <p:cNvSpPr/>
          <p:nvPr/>
        </p:nvSpPr>
        <p:spPr>
          <a:xfrm>
            <a:off x="7719739" y="5327788"/>
            <a:ext cx="4472261"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b="1" dirty="0">
                <a:solidFill>
                  <a:srgbClr val="2B0A3D"/>
                </a:solidFill>
                <a:latin typeface="Ubuntu" panose="020B0504030602030204" pitchFamily="34" charset="0"/>
                <a:ea typeface="Verdana" panose="020B0604030504040204" pitchFamily="34" charset="0"/>
                <a:cs typeface="Verdana" panose="020B0604030504040204" pitchFamily="34" charset="0"/>
              </a:rPr>
              <a:t>CIS </a:t>
            </a:r>
            <a:r>
              <a:rPr lang="fr-FR" sz="1000" dirty="0">
                <a:solidFill>
                  <a:srgbClr val="2B0A3D"/>
                </a:solidFill>
                <a:latin typeface="Ubuntu" panose="020B0504030602030204" pitchFamily="34" charset="0"/>
                <a:ea typeface="Verdana" panose="020B0604030504040204" pitchFamily="34" charset="0"/>
                <a:cs typeface="Verdana" panose="020B0604030504040204" pitchFamily="34" charset="0"/>
              </a:rPr>
              <a:t>– Cloud Infrastructure Services</a:t>
            </a:r>
          </a:p>
        </p:txBody>
      </p:sp>
      <p:sp>
        <p:nvSpPr>
          <p:cNvPr id="16" name="Rectangle : coins arrondis 15">
            <a:extLst>
              <a:ext uri="{FF2B5EF4-FFF2-40B4-BE49-F238E27FC236}">
                <a16:creationId xmlns:a16="http://schemas.microsoft.com/office/drawing/2014/main" id="{3B254F67-D5D8-2F98-A60C-C076D927C1F0}"/>
              </a:ext>
            </a:extLst>
          </p:cNvPr>
          <p:cNvSpPr/>
          <p:nvPr/>
        </p:nvSpPr>
        <p:spPr>
          <a:xfrm>
            <a:off x="7311330" y="5685430"/>
            <a:ext cx="3878033" cy="252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80000" rIns="180000" bIns="180000" rtlCol="0" anchor="ctr">
            <a:noAutofit/>
          </a:bodyPr>
          <a:lstStyle/>
          <a:p>
            <a:r>
              <a:rPr lang="fr-FR" sz="1000" b="1" dirty="0">
                <a:solidFill>
                  <a:srgbClr val="2B0A3D"/>
                </a:solidFill>
                <a:latin typeface="Ubuntu" panose="020B0504030602030204" pitchFamily="34" charset="0"/>
                <a:ea typeface="Verdana" panose="020B0604030504040204" pitchFamily="34" charset="0"/>
                <a:cs typeface="Verdana" panose="020B0604030504040204" pitchFamily="34" charset="0"/>
              </a:rPr>
              <a:t>I&amp;D </a:t>
            </a:r>
            <a:r>
              <a:rPr lang="fr-FR" sz="1000" dirty="0">
                <a:solidFill>
                  <a:srgbClr val="2B0A3D"/>
                </a:solidFill>
                <a:latin typeface="Ubuntu" panose="020B0504030602030204" pitchFamily="34" charset="0"/>
                <a:ea typeface="Verdana" panose="020B0604030504040204" pitchFamily="34" charset="0"/>
                <a:cs typeface="Verdana" panose="020B0604030504040204" pitchFamily="34" charset="0"/>
              </a:rPr>
              <a:t>– Insights &amp; Data</a:t>
            </a:r>
          </a:p>
        </p:txBody>
      </p:sp>
      <p:sp>
        <p:nvSpPr>
          <p:cNvPr id="103" name="Ellipse 102">
            <a:extLst>
              <a:ext uri="{FF2B5EF4-FFF2-40B4-BE49-F238E27FC236}">
                <a16:creationId xmlns:a16="http://schemas.microsoft.com/office/drawing/2014/main" id="{97C7504F-AA70-7449-A787-E9154E0BFFFF}"/>
              </a:ext>
              <a:ext uri="{C183D7F6-B498-43B3-948B-1728B52AA6E4}">
                <adec:decorative xmlns:adec="http://schemas.microsoft.com/office/drawing/2017/decorative" val="1"/>
              </a:ext>
            </a:extLst>
          </p:cNvPr>
          <p:cNvSpPr>
            <a:spLocks noChangeAspect="1"/>
          </p:cNvSpPr>
          <p:nvPr/>
        </p:nvSpPr>
        <p:spPr>
          <a:xfrm flipH="1">
            <a:off x="4488293" y="236391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104" name="Ellipse 103">
            <a:extLst>
              <a:ext uri="{FF2B5EF4-FFF2-40B4-BE49-F238E27FC236}">
                <a16:creationId xmlns:a16="http://schemas.microsoft.com/office/drawing/2014/main" id="{852BD603-5BC3-394F-A241-719D4A0850D9}"/>
              </a:ext>
              <a:ext uri="{C183D7F6-B498-43B3-948B-1728B52AA6E4}">
                <adec:decorative xmlns:adec="http://schemas.microsoft.com/office/drawing/2017/decorative" val="1"/>
              </a:ext>
            </a:extLst>
          </p:cNvPr>
          <p:cNvSpPr>
            <a:spLocks noChangeAspect="1"/>
          </p:cNvSpPr>
          <p:nvPr/>
        </p:nvSpPr>
        <p:spPr>
          <a:xfrm flipH="1">
            <a:off x="4020270" y="31183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107" name="Ellipse 106">
            <a:extLst>
              <a:ext uri="{FF2B5EF4-FFF2-40B4-BE49-F238E27FC236}">
                <a16:creationId xmlns:a16="http://schemas.microsoft.com/office/drawing/2014/main" id="{53A01068-9945-2143-AA69-9891BF6C751B}"/>
              </a:ext>
              <a:ext uri="{C183D7F6-B498-43B3-948B-1728B52AA6E4}">
                <adec:decorative xmlns:adec="http://schemas.microsoft.com/office/drawing/2017/decorative" val="1"/>
              </a:ext>
            </a:extLst>
          </p:cNvPr>
          <p:cNvSpPr>
            <a:spLocks noChangeAspect="1"/>
          </p:cNvSpPr>
          <p:nvPr/>
        </p:nvSpPr>
        <p:spPr>
          <a:xfrm flipH="1">
            <a:off x="3871868" y="387285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110" name="Ellipse 109">
            <a:extLst>
              <a:ext uri="{FF2B5EF4-FFF2-40B4-BE49-F238E27FC236}">
                <a16:creationId xmlns:a16="http://schemas.microsoft.com/office/drawing/2014/main" id="{B131138C-023A-8446-9AED-780B6020B3EF}"/>
              </a:ext>
              <a:ext uri="{C183D7F6-B498-43B3-948B-1728B52AA6E4}">
                <adec:decorative xmlns:adec="http://schemas.microsoft.com/office/drawing/2017/decorative" val="1"/>
              </a:ext>
            </a:extLst>
          </p:cNvPr>
          <p:cNvSpPr>
            <a:spLocks noChangeAspect="1"/>
          </p:cNvSpPr>
          <p:nvPr/>
        </p:nvSpPr>
        <p:spPr>
          <a:xfrm flipH="1">
            <a:off x="4020270" y="462732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112" name="Ellipse 111">
            <a:extLst>
              <a:ext uri="{FF2B5EF4-FFF2-40B4-BE49-F238E27FC236}">
                <a16:creationId xmlns:a16="http://schemas.microsoft.com/office/drawing/2014/main" id="{8E46A33F-FED4-F447-B684-5231E472E1C8}"/>
              </a:ext>
              <a:ext uri="{C183D7F6-B498-43B3-948B-1728B52AA6E4}">
                <adec:decorative xmlns:adec="http://schemas.microsoft.com/office/drawing/2017/decorative" val="1"/>
              </a:ext>
            </a:extLst>
          </p:cNvPr>
          <p:cNvSpPr>
            <a:spLocks noChangeAspect="1"/>
          </p:cNvSpPr>
          <p:nvPr/>
        </p:nvSpPr>
        <p:spPr>
          <a:xfrm flipH="1">
            <a:off x="4488293" y="5381788"/>
            <a:ext cx="144000" cy="144000"/>
          </a:xfrm>
          <a:prstGeom prst="ellipse">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cxnSp>
        <p:nvCxnSpPr>
          <p:cNvPr id="117" name="Connecteur droit 116">
            <a:extLst>
              <a:ext uri="{FF2B5EF4-FFF2-40B4-BE49-F238E27FC236}">
                <a16:creationId xmlns:a16="http://schemas.microsoft.com/office/drawing/2014/main" id="{D57D6DC3-ACA8-8F40-8832-A9A1E1D111CB}"/>
              </a:ext>
              <a:ext uri="{C183D7F6-B498-43B3-948B-1728B52AA6E4}">
                <adec:decorative xmlns:adec="http://schemas.microsoft.com/office/drawing/2017/decorative" val="1"/>
              </a:ext>
            </a:extLst>
          </p:cNvPr>
          <p:cNvCxnSpPr>
            <a:cxnSpLocks/>
            <a:stCxn id="107" idx="6"/>
          </p:cNvCxnSpPr>
          <p:nvPr/>
        </p:nvCxnSpPr>
        <p:spPr>
          <a:xfrm flipV="1">
            <a:off x="3871868" y="3943346"/>
            <a:ext cx="706889" cy="150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9" name="Connecteur droit 118">
            <a:extLst>
              <a:ext uri="{FF2B5EF4-FFF2-40B4-BE49-F238E27FC236}">
                <a16:creationId xmlns:a16="http://schemas.microsoft.com/office/drawing/2014/main" id="{D46C2A28-040C-0545-8A78-D10474877BD8}"/>
              </a:ext>
              <a:ext uri="{C183D7F6-B498-43B3-948B-1728B52AA6E4}">
                <adec:decorative xmlns:adec="http://schemas.microsoft.com/office/drawing/2017/decorative" val="1"/>
              </a:ext>
            </a:extLst>
          </p:cNvPr>
          <p:cNvCxnSpPr>
            <a:cxnSpLocks/>
          </p:cNvCxnSpPr>
          <p:nvPr/>
        </p:nvCxnSpPr>
        <p:spPr>
          <a:xfrm flipV="1">
            <a:off x="7607948" y="3939592"/>
            <a:ext cx="672667" cy="7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3" name="Ellipse 82">
            <a:extLst>
              <a:ext uri="{FF2B5EF4-FFF2-40B4-BE49-F238E27FC236}">
                <a16:creationId xmlns:a16="http://schemas.microsoft.com/office/drawing/2014/main" id="{BFAF87AA-1942-274D-A610-9DFE920FC833}"/>
              </a:ext>
              <a:ext uri="{C183D7F6-B498-43B3-948B-1728B52AA6E4}">
                <adec:decorative xmlns:adec="http://schemas.microsoft.com/office/drawing/2017/decorative" val="1"/>
              </a:ext>
            </a:extLst>
          </p:cNvPr>
          <p:cNvSpPr>
            <a:spLocks noChangeAspect="1"/>
          </p:cNvSpPr>
          <p:nvPr/>
        </p:nvSpPr>
        <p:spPr>
          <a:xfrm>
            <a:off x="8193402" y="3870502"/>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56"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57"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30</a:t>
            </a:fld>
            <a:endParaRPr lang="en-US" sz="800" dirty="0">
              <a:solidFill>
                <a:srgbClr val="A6A6A6"/>
              </a:solidFill>
              <a:latin typeface="Ubuntu" panose="020B0504030602030204" pitchFamily="34" charset="0"/>
              <a:cs typeface="Arial" panose="020B0604020202020204" pitchFamily="34" charset="0"/>
            </a:endParaRPr>
          </a:p>
        </p:txBody>
      </p:sp>
      <p:sp>
        <p:nvSpPr>
          <p:cNvPr id="2" name="Ellipse 1">
            <a:extLst>
              <a:ext uri="{FF2B5EF4-FFF2-40B4-BE49-F238E27FC236}">
                <a16:creationId xmlns:a16="http://schemas.microsoft.com/office/drawing/2014/main" id="{7D888AB5-B1BA-7228-1BE5-14F3E8114479}"/>
              </a:ext>
              <a:ext uri="{C183D7F6-B498-43B3-948B-1728B52AA6E4}">
                <adec:decorative xmlns:adec="http://schemas.microsoft.com/office/drawing/2017/decorative" val="1"/>
              </a:ext>
            </a:extLst>
          </p:cNvPr>
          <p:cNvSpPr>
            <a:spLocks noChangeAspect="1"/>
          </p:cNvSpPr>
          <p:nvPr/>
        </p:nvSpPr>
        <p:spPr>
          <a:xfrm>
            <a:off x="7116993" y="199896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
        <p:nvSpPr>
          <p:cNvPr id="9" name="Ellipse 8">
            <a:extLst>
              <a:ext uri="{FF2B5EF4-FFF2-40B4-BE49-F238E27FC236}">
                <a16:creationId xmlns:a16="http://schemas.microsoft.com/office/drawing/2014/main" id="{D9E1D0FB-9D51-F720-E5DB-EB3A228267FE}"/>
              </a:ext>
              <a:ext uri="{C183D7F6-B498-43B3-948B-1728B52AA6E4}">
                <adec:decorative xmlns:adec="http://schemas.microsoft.com/office/drawing/2017/decorative" val="1"/>
              </a:ext>
            </a:extLst>
          </p:cNvPr>
          <p:cNvSpPr>
            <a:spLocks noChangeAspect="1"/>
          </p:cNvSpPr>
          <p:nvPr/>
        </p:nvSpPr>
        <p:spPr>
          <a:xfrm>
            <a:off x="7161424" y="5741165"/>
            <a:ext cx="144000" cy="144000"/>
          </a:xfrm>
          <a:prstGeom prst="ellips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Ubuntu" panose="020B0504030602030204" pitchFamily="34" charset="0"/>
            </a:endParaRPr>
          </a:p>
        </p:txBody>
      </p:sp>
    </p:spTree>
    <p:extLst>
      <p:ext uri="{BB962C8B-B14F-4D97-AF65-F5344CB8AC3E}">
        <p14:creationId xmlns:p14="http://schemas.microsoft.com/office/powerpoint/2010/main" val="74455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7A9AB092-7606-9746-A983-C02E500BC5B6}"/>
              </a:ext>
              <a:ext uri="{C183D7F6-B498-43B3-948B-1728B52AA6E4}">
                <adec:decorative xmlns:adec="http://schemas.microsoft.com/office/drawing/2017/decorative" val="1"/>
              </a:ext>
            </a:extLst>
          </p:cNvPr>
          <p:cNvGrpSpPr/>
          <p:nvPr/>
        </p:nvGrpSpPr>
        <p:grpSpPr>
          <a:xfrm>
            <a:off x="11602685" y="175029"/>
            <a:ext cx="419436" cy="388988"/>
            <a:chOff x="11501102" y="171573"/>
            <a:chExt cx="419436" cy="388988"/>
          </a:xfrm>
        </p:grpSpPr>
        <p:sp>
          <p:nvSpPr>
            <p:cNvPr id="3" name="Freeform 13">
              <a:extLst>
                <a:ext uri="{FF2B5EF4-FFF2-40B4-BE49-F238E27FC236}">
                  <a16:creationId xmlns:a16="http://schemas.microsoft.com/office/drawing/2014/main" id="{D2FECE5D-2925-CA42-9744-F6525FFE5EF9}"/>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 name="Freeform 14">
              <a:extLst>
                <a:ext uri="{FF2B5EF4-FFF2-40B4-BE49-F238E27FC236}">
                  <a16:creationId xmlns:a16="http://schemas.microsoft.com/office/drawing/2014/main" id="{707A628E-B32E-8947-A905-5A00A8766390}"/>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4" name="Titre 73">
            <a:extLst>
              <a:ext uri="{FF2B5EF4-FFF2-40B4-BE49-F238E27FC236}">
                <a16:creationId xmlns:a16="http://schemas.microsoft.com/office/drawing/2014/main" id="{1E5E227E-2706-2742-9A0B-B1B529DBF626}"/>
              </a:ext>
            </a:extLst>
          </p:cNvPr>
          <p:cNvSpPr txBox="1">
            <a:spLocks noGrp="1"/>
          </p:cNvSpPr>
          <p:nvPr>
            <p:ph type="title" idx="4294967295"/>
          </p:nvPr>
        </p:nvSpPr>
        <p:spPr>
          <a:xfrm>
            <a:off x="420873" y="419436"/>
            <a:ext cx="6364331"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600" b="0" i="0" u="none" strike="noStrike" kern="1200" cap="all" spc="0" normalizeH="0" baseline="0" noProof="0" dirty="0">
                <a:ln>
                  <a:noFill/>
                </a:ln>
                <a:solidFill>
                  <a:schemeClr val="accent1"/>
                </a:solidFill>
                <a:effectLst/>
                <a:uLnTx/>
                <a:uFillTx/>
                <a:latin typeface="Ubuntu Medium" panose="020B0604030602030204" pitchFamily="34" charset="0"/>
                <a:ea typeface="Verdana" panose="020B0604030504040204" pitchFamily="34" charset="0"/>
                <a:cs typeface="Verdana" panose="020B0604030504040204" pitchFamily="34" charset="0"/>
              </a:rPr>
              <a:t>Ils nous font confiance</a:t>
            </a:r>
          </a:p>
        </p:txBody>
      </p:sp>
      <p:pic>
        <p:nvPicPr>
          <p:cNvPr id="7" name="Image 6" descr="Accor">
            <a:extLst>
              <a:ext uri="{FF2B5EF4-FFF2-40B4-BE49-F238E27FC236}">
                <a16:creationId xmlns:a16="http://schemas.microsoft.com/office/drawing/2014/main" id="{42010500-839C-F94A-8FFE-3A5A1E673AD8}"/>
              </a:ext>
            </a:extLst>
          </p:cNvPr>
          <p:cNvPicPr>
            <a:picLocks noChangeAspect="1"/>
          </p:cNvPicPr>
          <p:nvPr/>
        </p:nvPicPr>
        <p:blipFill>
          <a:blip r:embed="rId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94479" y="1005081"/>
            <a:ext cx="803208" cy="688905"/>
          </a:xfrm>
          <a:prstGeom prst="rect">
            <a:avLst/>
          </a:prstGeom>
        </p:spPr>
      </p:pic>
      <p:pic>
        <p:nvPicPr>
          <p:cNvPr id="8" name="Image 7" descr="Adecco">
            <a:extLst>
              <a:ext uri="{FF2B5EF4-FFF2-40B4-BE49-F238E27FC236}">
                <a16:creationId xmlns:a16="http://schemas.microsoft.com/office/drawing/2014/main" id="{D6C981A2-BFD1-D54F-87D8-6C560D5042C0}"/>
              </a:ext>
            </a:extLst>
          </p:cNvPr>
          <p:cNvPicPr>
            <a:picLocks noChangeAspect="1"/>
          </p:cNvPicPr>
          <p:nvPr/>
        </p:nvPicPr>
        <p:blipFill>
          <a:blip r:embed="rId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560020" y="990410"/>
            <a:ext cx="881485" cy="718247"/>
          </a:xfrm>
          <a:prstGeom prst="rect">
            <a:avLst/>
          </a:prstGeom>
        </p:spPr>
      </p:pic>
      <p:pic>
        <p:nvPicPr>
          <p:cNvPr id="9" name="Image 8" descr="Airbus">
            <a:extLst>
              <a:ext uri="{FF2B5EF4-FFF2-40B4-BE49-F238E27FC236}">
                <a16:creationId xmlns:a16="http://schemas.microsoft.com/office/drawing/2014/main" id="{5595492A-B8B1-B040-AADE-049A331985AC}"/>
              </a:ext>
            </a:extLst>
          </p:cNvPr>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642965" y="1274327"/>
            <a:ext cx="792293" cy="150412"/>
          </a:xfrm>
          <a:prstGeom prst="rect">
            <a:avLst/>
          </a:prstGeom>
        </p:spPr>
      </p:pic>
      <p:pic>
        <p:nvPicPr>
          <p:cNvPr id="10" name="Image 9" descr="Allianz">
            <a:extLst>
              <a:ext uri="{FF2B5EF4-FFF2-40B4-BE49-F238E27FC236}">
                <a16:creationId xmlns:a16="http://schemas.microsoft.com/office/drawing/2014/main" id="{38BE1FD2-238D-9B40-B5E7-0F5EF6EEEF72}"/>
              </a:ext>
            </a:extLst>
          </p:cNvPr>
          <p:cNvPicPr>
            <a:picLocks noChangeAspect="1"/>
          </p:cNvPicPr>
          <p:nvPr/>
        </p:nvPicPr>
        <p:blipFill>
          <a:blip r:embed="rId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660080" y="1068174"/>
            <a:ext cx="1000390" cy="562719"/>
          </a:xfrm>
          <a:prstGeom prst="rect">
            <a:avLst/>
          </a:prstGeom>
        </p:spPr>
      </p:pic>
      <p:pic>
        <p:nvPicPr>
          <p:cNvPr id="11" name="Image 10" descr="Alstom">
            <a:extLst>
              <a:ext uri="{FF2B5EF4-FFF2-40B4-BE49-F238E27FC236}">
                <a16:creationId xmlns:a16="http://schemas.microsoft.com/office/drawing/2014/main" id="{1AA686A0-1D2E-9E49-AB10-A8C815B4DE5B}"/>
              </a:ext>
            </a:extLst>
          </p:cNvPr>
          <p:cNvPicPr>
            <a:picLocks noChangeAspect="1"/>
          </p:cNvPicPr>
          <p:nvPr/>
        </p:nvPicPr>
        <p:blipFill>
          <a:blip r:embed="rId6"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876148" y="1246479"/>
            <a:ext cx="890525" cy="206108"/>
          </a:xfrm>
          <a:prstGeom prst="rect">
            <a:avLst/>
          </a:prstGeom>
        </p:spPr>
      </p:pic>
      <p:pic>
        <p:nvPicPr>
          <p:cNvPr id="12" name="Image 11" descr="Amadeus">
            <a:extLst>
              <a:ext uri="{FF2B5EF4-FFF2-40B4-BE49-F238E27FC236}">
                <a16:creationId xmlns:a16="http://schemas.microsoft.com/office/drawing/2014/main" id="{BE7013CB-1FF7-2446-AB52-286CFCCE3622}"/>
              </a:ext>
            </a:extLst>
          </p:cNvPr>
          <p:cNvPicPr>
            <a:picLocks noChangeAspect="1"/>
          </p:cNvPicPr>
          <p:nvPr/>
        </p:nvPicPr>
        <p:blipFill>
          <a:blip r:embed="rId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999995" y="1271008"/>
            <a:ext cx="1069277" cy="157050"/>
          </a:xfrm>
          <a:prstGeom prst="rect">
            <a:avLst/>
          </a:prstGeom>
        </p:spPr>
      </p:pic>
      <p:pic>
        <p:nvPicPr>
          <p:cNvPr id="14" name="Image 13" descr="Arkea">
            <a:extLst>
              <a:ext uri="{FF2B5EF4-FFF2-40B4-BE49-F238E27FC236}">
                <a16:creationId xmlns:a16="http://schemas.microsoft.com/office/drawing/2014/main" id="{72ED0359-05EE-2E49-BD2E-F51E08DDBF9F}"/>
              </a:ext>
            </a:extLst>
          </p:cNvPr>
          <p:cNvPicPr>
            <a:picLocks noChangeAspect="1"/>
          </p:cNvPicPr>
          <p:nvPr/>
        </p:nvPicPr>
        <p:blipFill>
          <a:blip r:embed="rId8"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331174" y="1277968"/>
            <a:ext cx="747603" cy="143131"/>
          </a:xfrm>
          <a:prstGeom prst="rect">
            <a:avLst/>
          </a:prstGeom>
        </p:spPr>
      </p:pic>
      <p:pic>
        <p:nvPicPr>
          <p:cNvPr id="15" name="Image 14" descr="Arkema">
            <a:extLst>
              <a:ext uri="{FF2B5EF4-FFF2-40B4-BE49-F238E27FC236}">
                <a16:creationId xmlns:a16="http://schemas.microsoft.com/office/drawing/2014/main" id="{7B5AE02E-3005-A242-8F48-916F2A20436D}"/>
              </a:ext>
            </a:extLst>
          </p:cNvPr>
          <p:cNvPicPr>
            <a:picLocks noChangeAspect="1"/>
          </p:cNvPicPr>
          <p:nvPr/>
        </p:nvPicPr>
        <p:blipFill>
          <a:blip r:embed="rId9"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9308424" y="1250554"/>
            <a:ext cx="974569" cy="197959"/>
          </a:xfrm>
          <a:prstGeom prst="rect">
            <a:avLst/>
          </a:prstGeom>
        </p:spPr>
      </p:pic>
      <p:pic>
        <p:nvPicPr>
          <p:cNvPr id="16" name="Image 15" descr="Auchan">
            <a:extLst>
              <a:ext uri="{FF2B5EF4-FFF2-40B4-BE49-F238E27FC236}">
                <a16:creationId xmlns:a16="http://schemas.microsoft.com/office/drawing/2014/main" id="{CE8A8C54-BA95-754F-9560-2F3B3887AC6F}"/>
              </a:ext>
            </a:extLst>
          </p:cNvPr>
          <p:cNvPicPr>
            <a:picLocks noChangeAspect="1"/>
          </p:cNvPicPr>
          <p:nvPr/>
        </p:nvPicPr>
        <p:blipFill>
          <a:blip r:embed="rId10"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768191" y="1224084"/>
            <a:ext cx="862194" cy="250899"/>
          </a:xfrm>
          <a:prstGeom prst="rect">
            <a:avLst/>
          </a:prstGeom>
        </p:spPr>
      </p:pic>
      <p:pic>
        <p:nvPicPr>
          <p:cNvPr id="17" name="Image 16" descr="AXA">
            <a:extLst>
              <a:ext uri="{FF2B5EF4-FFF2-40B4-BE49-F238E27FC236}">
                <a16:creationId xmlns:a16="http://schemas.microsoft.com/office/drawing/2014/main" id="{89AC07DD-32C6-F94D-A326-A4C4F895C955}"/>
              </a:ext>
            </a:extLst>
          </p:cNvPr>
          <p:cNvPicPr>
            <a:picLocks noChangeAspect="1"/>
          </p:cNvPicPr>
          <p:nvPr/>
        </p:nvPicPr>
        <p:blipFill>
          <a:blip r:embed="rId11"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96656" y="1815443"/>
            <a:ext cx="339221" cy="339221"/>
          </a:xfrm>
          <a:prstGeom prst="rect">
            <a:avLst/>
          </a:prstGeom>
        </p:spPr>
      </p:pic>
      <p:pic>
        <p:nvPicPr>
          <p:cNvPr id="19" name="Image 18" descr="Barclays">
            <a:extLst>
              <a:ext uri="{FF2B5EF4-FFF2-40B4-BE49-F238E27FC236}">
                <a16:creationId xmlns:a16="http://schemas.microsoft.com/office/drawing/2014/main" id="{EC33DEFE-5D5D-B94C-B6E0-2643AA5580D5}"/>
              </a:ext>
            </a:extLst>
          </p:cNvPr>
          <p:cNvPicPr>
            <a:picLocks noChangeAspect="1"/>
          </p:cNvPicPr>
          <p:nvPr/>
        </p:nvPicPr>
        <p:blipFill>
          <a:blip r:embed="rId1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366349" y="1650799"/>
            <a:ext cx="1178475" cy="663235"/>
          </a:xfrm>
          <a:prstGeom prst="rect">
            <a:avLst/>
          </a:prstGeom>
        </p:spPr>
      </p:pic>
      <p:pic>
        <p:nvPicPr>
          <p:cNvPr id="20" name="Image 19" descr="BNP Paribas">
            <a:extLst>
              <a:ext uri="{FF2B5EF4-FFF2-40B4-BE49-F238E27FC236}">
                <a16:creationId xmlns:a16="http://schemas.microsoft.com/office/drawing/2014/main" id="{D33F8E54-3A4D-BA48-BA67-BEA6CF3A5425}"/>
              </a:ext>
            </a:extLst>
          </p:cNvPr>
          <p:cNvPicPr>
            <a:picLocks noChangeAspect="1"/>
          </p:cNvPicPr>
          <p:nvPr/>
        </p:nvPicPr>
        <p:blipFill>
          <a:blip r:embed="rId1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568005" y="1820552"/>
            <a:ext cx="1285045" cy="334112"/>
          </a:xfrm>
          <a:prstGeom prst="rect">
            <a:avLst/>
          </a:prstGeom>
        </p:spPr>
      </p:pic>
      <p:pic>
        <p:nvPicPr>
          <p:cNvPr id="21" name="Image 20" descr="Bouygues Telecom">
            <a:extLst>
              <a:ext uri="{FF2B5EF4-FFF2-40B4-BE49-F238E27FC236}">
                <a16:creationId xmlns:a16="http://schemas.microsoft.com/office/drawing/2014/main" id="{3CA98547-96F1-7D4D-A0BD-6F951FDFD3E7}"/>
              </a:ext>
            </a:extLst>
          </p:cNvPr>
          <p:cNvPicPr>
            <a:picLocks noChangeAspect="1"/>
          </p:cNvPicPr>
          <p:nvPr/>
        </p:nvPicPr>
        <p:blipFill>
          <a:blip r:embed="rId14"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229579" y="1817346"/>
            <a:ext cx="1107242" cy="345936"/>
          </a:xfrm>
          <a:prstGeom prst="rect">
            <a:avLst/>
          </a:prstGeom>
        </p:spPr>
      </p:pic>
      <p:pic>
        <p:nvPicPr>
          <p:cNvPr id="23" name="Image 22" descr="BPI France">
            <a:extLst>
              <a:ext uri="{FF2B5EF4-FFF2-40B4-BE49-F238E27FC236}">
                <a16:creationId xmlns:a16="http://schemas.microsoft.com/office/drawing/2014/main" id="{9D27BAAC-C751-7345-A1A9-FD3AE8853B32}"/>
              </a:ext>
            </a:extLst>
          </p:cNvPr>
          <p:cNvPicPr>
            <a:picLocks noChangeAspect="1"/>
          </p:cNvPicPr>
          <p:nvPr/>
        </p:nvPicPr>
        <p:blipFill>
          <a:blip r:embed="rId15" cstate="email">
            <a:clrChange>
              <a:clrFrom>
                <a:srgbClr val="FDFDFD"/>
              </a:clrFrom>
              <a:clrTo>
                <a:srgbClr val="FDFDFD">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992321" y="1756780"/>
            <a:ext cx="1107242" cy="476265"/>
          </a:xfrm>
          <a:prstGeom prst="rect">
            <a:avLst/>
          </a:prstGeom>
        </p:spPr>
      </p:pic>
      <p:pic>
        <p:nvPicPr>
          <p:cNvPr id="24" name="Image 23" descr="Caisse d'Epargne">
            <a:extLst>
              <a:ext uri="{FF2B5EF4-FFF2-40B4-BE49-F238E27FC236}">
                <a16:creationId xmlns:a16="http://schemas.microsoft.com/office/drawing/2014/main" id="{2165D30D-6E55-4F4B-81CB-FDE1CB20BD0E}"/>
              </a:ext>
            </a:extLst>
          </p:cNvPr>
          <p:cNvPicPr>
            <a:picLocks noChangeAspect="1"/>
          </p:cNvPicPr>
          <p:nvPr/>
        </p:nvPicPr>
        <p:blipFill>
          <a:blip r:embed="rId16"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708183" y="1651736"/>
            <a:ext cx="664541" cy="651810"/>
          </a:xfrm>
          <a:prstGeom prst="rect">
            <a:avLst/>
          </a:prstGeom>
        </p:spPr>
      </p:pic>
      <p:pic>
        <p:nvPicPr>
          <p:cNvPr id="25" name="Image 24" descr="Carrefour">
            <a:extLst>
              <a:ext uri="{FF2B5EF4-FFF2-40B4-BE49-F238E27FC236}">
                <a16:creationId xmlns:a16="http://schemas.microsoft.com/office/drawing/2014/main" id="{7C40261A-45DE-334A-AAA7-69EE45A22C8B}"/>
              </a:ext>
            </a:extLst>
          </p:cNvPr>
          <p:cNvPicPr>
            <a:picLocks noChangeAspect="1"/>
          </p:cNvPicPr>
          <p:nvPr/>
        </p:nvPicPr>
        <p:blipFill>
          <a:blip r:embed="rId1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474838" y="1766825"/>
            <a:ext cx="573183" cy="459264"/>
          </a:xfrm>
          <a:prstGeom prst="rect">
            <a:avLst/>
          </a:prstGeom>
        </p:spPr>
      </p:pic>
      <p:pic>
        <p:nvPicPr>
          <p:cNvPr id="26" name="Image 25" descr="CNES">
            <a:extLst>
              <a:ext uri="{FF2B5EF4-FFF2-40B4-BE49-F238E27FC236}">
                <a16:creationId xmlns:a16="http://schemas.microsoft.com/office/drawing/2014/main" id="{FA14BCDA-D666-E846-8CB7-2E6E2285EF23}"/>
              </a:ext>
            </a:extLst>
          </p:cNvPr>
          <p:cNvPicPr>
            <a:picLocks noChangeAspect="1"/>
          </p:cNvPicPr>
          <p:nvPr/>
        </p:nvPicPr>
        <p:blipFill>
          <a:blip r:embed="rId18"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54200" y="2399766"/>
            <a:ext cx="536471" cy="452212"/>
          </a:xfrm>
          <a:prstGeom prst="rect">
            <a:avLst/>
          </a:prstGeom>
        </p:spPr>
      </p:pic>
      <p:pic>
        <p:nvPicPr>
          <p:cNvPr id="27" name="Image 26" descr="COVEA">
            <a:extLst>
              <a:ext uri="{FF2B5EF4-FFF2-40B4-BE49-F238E27FC236}">
                <a16:creationId xmlns:a16="http://schemas.microsoft.com/office/drawing/2014/main" id="{21ED0CFE-C917-134C-8997-BDC276FEFD29}"/>
              </a:ext>
            </a:extLst>
          </p:cNvPr>
          <p:cNvPicPr>
            <a:picLocks noChangeAspect="1"/>
          </p:cNvPicPr>
          <p:nvPr/>
        </p:nvPicPr>
        <p:blipFill>
          <a:blip r:embed="rId19"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6665348" y="2367800"/>
            <a:ext cx="565541" cy="565541"/>
          </a:xfrm>
          <a:prstGeom prst="rect">
            <a:avLst/>
          </a:prstGeom>
        </p:spPr>
      </p:pic>
      <p:pic>
        <p:nvPicPr>
          <p:cNvPr id="28" name="Image 27" descr="Crédit Agricole">
            <a:extLst>
              <a:ext uri="{FF2B5EF4-FFF2-40B4-BE49-F238E27FC236}">
                <a16:creationId xmlns:a16="http://schemas.microsoft.com/office/drawing/2014/main" id="{4883E50C-790A-1A43-ABA4-5917F2D08B10}"/>
              </a:ext>
            </a:extLst>
          </p:cNvPr>
          <p:cNvPicPr>
            <a:picLocks noChangeAspect="1"/>
          </p:cNvPicPr>
          <p:nvPr/>
        </p:nvPicPr>
        <p:blipFill>
          <a:blip r:embed="rId20"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635473" y="2196603"/>
            <a:ext cx="1327551" cy="915284"/>
          </a:xfrm>
          <a:prstGeom prst="rect">
            <a:avLst/>
          </a:prstGeom>
        </p:spPr>
      </p:pic>
      <p:pic>
        <p:nvPicPr>
          <p:cNvPr id="30" name="Image 29" descr="Crédit Mutuel">
            <a:extLst>
              <a:ext uri="{FF2B5EF4-FFF2-40B4-BE49-F238E27FC236}">
                <a16:creationId xmlns:a16="http://schemas.microsoft.com/office/drawing/2014/main" id="{8461B51D-2725-2A4E-BF2F-C97ECE0B0219}"/>
              </a:ext>
            </a:extLst>
          </p:cNvPr>
          <p:cNvPicPr>
            <a:picLocks noChangeAspect="1"/>
          </p:cNvPicPr>
          <p:nvPr/>
        </p:nvPicPr>
        <p:blipFill rotWithShape="1">
          <a:blip r:embed="rId21"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5151383" y="2486714"/>
            <a:ext cx="1327552" cy="367615"/>
          </a:xfrm>
          <a:prstGeom prst="rect">
            <a:avLst/>
          </a:prstGeom>
        </p:spPr>
      </p:pic>
      <p:pic>
        <p:nvPicPr>
          <p:cNvPr id="31" name="Image 30" descr="Direction Générale de l'Aviation Civile">
            <a:extLst>
              <a:ext uri="{FF2B5EF4-FFF2-40B4-BE49-F238E27FC236}">
                <a16:creationId xmlns:a16="http://schemas.microsoft.com/office/drawing/2014/main" id="{6B593B49-596D-A14D-930B-DA5C7967E092}"/>
              </a:ext>
            </a:extLst>
          </p:cNvPr>
          <p:cNvPicPr>
            <a:picLocks noChangeAspect="1"/>
          </p:cNvPicPr>
          <p:nvPr/>
        </p:nvPicPr>
        <p:blipFill>
          <a:blip r:embed="rId2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669597" y="2385207"/>
            <a:ext cx="472904" cy="470150"/>
          </a:xfrm>
          <a:prstGeom prst="rect">
            <a:avLst/>
          </a:prstGeom>
        </p:spPr>
      </p:pic>
      <p:pic>
        <p:nvPicPr>
          <p:cNvPr id="32" name="Image 31" descr="DEKRA">
            <a:extLst>
              <a:ext uri="{FF2B5EF4-FFF2-40B4-BE49-F238E27FC236}">
                <a16:creationId xmlns:a16="http://schemas.microsoft.com/office/drawing/2014/main" id="{682AE70F-1FA7-1E4E-8317-07C9CF8CE450}"/>
              </a:ext>
            </a:extLst>
          </p:cNvPr>
          <p:cNvPicPr>
            <a:picLocks noChangeAspect="1"/>
          </p:cNvPicPr>
          <p:nvPr/>
        </p:nvPicPr>
        <p:blipFill>
          <a:blip r:embed="rId2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9390497" y="2527585"/>
            <a:ext cx="960684" cy="274275"/>
          </a:xfrm>
          <a:prstGeom prst="rect">
            <a:avLst/>
          </a:prstGeom>
        </p:spPr>
      </p:pic>
      <p:pic>
        <p:nvPicPr>
          <p:cNvPr id="33" name="Image 32" descr="EDF">
            <a:extLst>
              <a:ext uri="{FF2B5EF4-FFF2-40B4-BE49-F238E27FC236}">
                <a16:creationId xmlns:a16="http://schemas.microsoft.com/office/drawing/2014/main" id="{375B6FD3-42D8-9F4D-9BE3-DBA9A26A8DA7}"/>
              </a:ext>
            </a:extLst>
          </p:cNvPr>
          <p:cNvPicPr>
            <a:picLocks noChangeAspect="1"/>
          </p:cNvPicPr>
          <p:nvPr/>
        </p:nvPicPr>
        <p:blipFill>
          <a:blip r:embed="rId24"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473155" y="2393477"/>
            <a:ext cx="898712" cy="490098"/>
          </a:xfrm>
          <a:prstGeom prst="rect">
            <a:avLst/>
          </a:prstGeom>
        </p:spPr>
      </p:pic>
      <p:pic>
        <p:nvPicPr>
          <p:cNvPr id="34" name="Image 33" descr="ENGIE">
            <a:extLst>
              <a:ext uri="{FF2B5EF4-FFF2-40B4-BE49-F238E27FC236}">
                <a16:creationId xmlns:a16="http://schemas.microsoft.com/office/drawing/2014/main" id="{DF740DAA-B897-2245-8DD7-5744E525CC76}"/>
              </a:ext>
            </a:extLst>
          </p:cNvPr>
          <p:cNvPicPr>
            <a:picLocks noChangeAspect="1"/>
          </p:cNvPicPr>
          <p:nvPr/>
        </p:nvPicPr>
        <p:blipFill>
          <a:blip r:embed="rId2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60308" y="2994712"/>
            <a:ext cx="1209540" cy="726579"/>
          </a:xfrm>
          <a:prstGeom prst="rect">
            <a:avLst/>
          </a:prstGeom>
        </p:spPr>
      </p:pic>
      <p:pic>
        <p:nvPicPr>
          <p:cNvPr id="35" name="Image 34" descr="Eramet">
            <a:extLst>
              <a:ext uri="{FF2B5EF4-FFF2-40B4-BE49-F238E27FC236}">
                <a16:creationId xmlns:a16="http://schemas.microsoft.com/office/drawing/2014/main" id="{E41172CE-4DD3-9A4F-8FEB-05BFAFDCA3C8}"/>
              </a:ext>
            </a:extLst>
          </p:cNvPr>
          <p:cNvPicPr>
            <a:picLocks noChangeAspect="1"/>
          </p:cNvPicPr>
          <p:nvPr/>
        </p:nvPicPr>
        <p:blipFill>
          <a:blip r:embed="rId26"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572992" y="3113594"/>
            <a:ext cx="888278" cy="555518"/>
          </a:xfrm>
          <a:prstGeom prst="rect">
            <a:avLst/>
          </a:prstGeom>
        </p:spPr>
      </p:pic>
      <p:pic>
        <p:nvPicPr>
          <p:cNvPr id="36" name="Image 35" descr="Europcar">
            <a:extLst>
              <a:ext uri="{FF2B5EF4-FFF2-40B4-BE49-F238E27FC236}">
                <a16:creationId xmlns:a16="http://schemas.microsoft.com/office/drawing/2014/main" id="{30CF87E7-6A83-C44B-A7AD-FE1117825279}"/>
              </a:ext>
            </a:extLst>
          </p:cNvPr>
          <p:cNvPicPr>
            <a:picLocks noChangeAspect="1"/>
          </p:cNvPicPr>
          <p:nvPr/>
        </p:nvPicPr>
        <p:blipFill>
          <a:blip r:embed="rId2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530862" y="3246985"/>
            <a:ext cx="992935" cy="288735"/>
          </a:xfrm>
          <a:prstGeom prst="rect">
            <a:avLst/>
          </a:prstGeom>
        </p:spPr>
      </p:pic>
      <p:pic>
        <p:nvPicPr>
          <p:cNvPr id="37" name="Image 36" descr="Française Des Jeux">
            <a:extLst>
              <a:ext uri="{FF2B5EF4-FFF2-40B4-BE49-F238E27FC236}">
                <a16:creationId xmlns:a16="http://schemas.microsoft.com/office/drawing/2014/main" id="{8CB4C24F-42F3-FE40-BECF-477BA1DF1C3D}"/>
              </a:ext>
            </a:extLst>
          </p:cNvPr>
          <p:cNvPicPr>
            <a:picLocks noChangeAspect="1"/>
          </p:cNvPicPr>
          <p:nvPr/>
        </p:nvPicPr>
        <p:blipFill>
          <a:blip r:embed="rId28"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789168" y="3187883"/>
            <a:ext cx="743796" cy="402115"/>
          </a:xfrm>
          <a:prstGeom prst="rect">
            <a:avLst/>
          </a:prstGeom>
        </p:spPr>
      </p:pic>
      <p:pic>
        <p:nvPicPr>
          <p:cNvPr id="38" name="Image 37" descr="Gefco">
            <a:extLst>
              <a:ext uri="{FF2B5EF4-FFF2-40B4-BE49-F238E27FC236}">
                <a16:creationId xmlns:a16="http://schemas.microsoft.com/office/drawing/2014/main" id="{B37A19F5-A5E0-4D41-A72B-F690F40D90F7}"/>
              </a:ext>
            </a:extLst>
          </p:cNvPr>
          <p:cNvPicPr>
            <a:picLocks noChangeAspect="1"/>
          </p:cNvPicPr>
          <p:nvPr/>
        </p:nvPicPr>
        <p:blipFill>
          <a:blip r:embed="rId29"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821109" y="3165719"/>
            <a:ext cx="400763" cy="400763"/>
          </a:xfrm>
          <a:prstGeom prst="rect">
            <a:avLst/>
          </a:prstGeom>
        </p:spPr>
      </p:pic>
      <p:pic>
        <p:nvPicPr>
          <p:cNvPr id="39" name="Image 38" descr="Générali">
            <a:extLst>
              <a:ext uri="{FF2B5EF4-FFF2-40B4-BE49-F238E27FC236}">
                <a16:creationId xmlns:a16="http://schemas.microsoft.com/office/drawing/2014/main" id="{6E0EB509-3B01-8A4B-8A4A-5A75C62B2CDB}"/>
              </a:ext>
            </a:extLst>
          </p:cNvPr>
          <p:cNvPicPr>
            <a:picLocks noChangeAspect="1"/>
          </p:cNvPicPr>
          <p:nvPr/>
        </p:nvPicPr>
        <p:blipFill>
          <a:blip r:embed="rId30"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474926" y="3148205"/>
            <a:ext cx="529220" cy="447802"/>
          </a:xfrm>
          <a:prstGeom prst="rect">
            <a:avLst/>
          </a:prstGeom>
        </p:spPr>
      </p:pic>
      <p:pic>
        <p:nvPicPr>
          <p:cNvPr id="40" name="Image 39" descr="Groupama">
            <a:extLst>
              <a:ext uri="{FF2B5EF4-FFF2-40B4-BE49-F238E27FC236}">
                <a16:creationId xmlns:a16="http://schemas.microsoft.com/office/drawing/2014/main" id="{B0053752-3AEB-C941-A09A-156E3146202B}"/>
              </a:ext>
            </a:extLst>
          </p:cNvPr>
          <p:cNvPicPr>
            <a:picLocks noChangeAspect="1"/>
          </p:cNvPicPr>
          <p:nvPr/>
        </p:nvPicPr>
        <p:blipFill rotWithShape="1">
          <a:blip r:embed="rId31"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6278178" y="3174613"/>
            <a:ext cx="1289621" cy="394985"/>
          </a:xfrm>
          <a:prstGeom prst="rect">
            <a:avLst/>
          </a:prstGeom>
        </p:spPr>
      </p:pic>
      <p:pic>
        <p:nvPicPr>
          <p:cNvPr id="41" name="Image 40" descr="HSBC">
            <a:extLst>
              <a:ext uri="{FF2B5EF4-FFF2-40B4-BE49-F238E27FC236}">
                <a16:creationId xmlns:a16="http://schemas.microsoft.com/office/drawing/2014/main" id="{BEB5B4B5-36C3-3C43-A8E9-10C78F1BC41D}"/>
              </a:ext>
            </a:extLst>
          </p:cNvPr>
          <p:cNvPicPr>
            <a:picLocks noChangeAspect="1"/>
          </p:cNvPicPr>
          <p:nvPr/>
        </p:nvPicPr>
        <p:blipFill>
          <a:blip r:embed="rId3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724024" y="3146958"/>
            <a:ext cx="673349" cy="447802"/>
          </a:xfrm>
          <a:prstGeom prst="rect">
            <a:avLst/>
          </a:prstGeom>
        </p:spPr>
      </p:pic>
      <p:pic>
        <p:nvPicPr>
          <p:cNvPr id="42" name="Image 41" descr="Idemia">
            <a:extLst>
              <a:ext uri="{FF2B5EF4-FFF2-40B4-BE49-F238E27FC236}">
                <a16:creationId xmlns:a16="http://schemas.microsoft.com/office/drawing/2014/main" id="{C8A71D1B-3428-7745-9B7C-825FE3DA573A}"/>
              </a:ext>
            </a:extLst>
          </p:cNvPr>
          <p:cNvPicPr>
            <a:picLocks noChangeAspect="1"/>
          </p:cNvPicPr>
          <p:nvPr/>
        </p:nvPicPr>
        <p:blipFill>
          <a:blip r:embed="rId3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215219" y="3261079"/>
            <a:ext cx="1042185" cy="260546"/>
          </a:xfrm>
          <a:prstGeom prst="rect">
            <a:avLst/>
          </a:prstGeom>
        </p:spPr>
      </p:pic>
      <p:pic>
        <p:nvPicPr>
          <p:cNvPr id="43" name="Image 42" descr="Ikea">
            <a:extLst>
              <a:ext uri="{FF2B5EF4-FFF2-40B4-BE49-F238E27FC236}">
                <a16:creationId xmlns:a16="http://schemas.microsoft.com/office/drawing/2014/main" id="{D45DFC6B-B27E-244B-B1FA-A9D84323857D}"/>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404243" y="3928489"/>
            <a:ext cx="725755" cy="260546"/>
          </a:xfrm>
          <a:prstGeom prst="rect">
            <a:avLst/>
          </a:prstGeom>
        </p:spPr>
      </p:pic>
      <p:pic>
        <p:nvPicPr>
          <p:cNvPr id="44" name="Image 43" descr="ING Banque">
            <a:extLst>
              <a:ext uri="{FF2B5EF4-FFF2-40B4-BE49-F238E27FC236}">
                <a16:creationId xmlns:a16="http://schemas.microsoft.com/office/drawing/2014/main" id="{D063DB35-5CC8-904F-AD65-ED7BD4AA00C7}"/>
              </a:ext>
            </a:extLst>
          </p:cNvPr>
          <p:cNvPicPr>
            <a:picLocks noChangeAspect="1"/>
          </p:cNvPicPr>
          <p:nvPr/>
        </p:nvPicPr>
        <p:blipFill>
          <a:blip r:embed="rId3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464615" y="3928489"/>
            <a:ext cx="871120" cy="215908"/>
          </a:xfrm>
          <a:prstGeom prst="rect">
            <a:avLst/>
          </a:prstGeom>
        </p:spPr>
      </p:pic>
      <p:pic>
        <p:nvPicPr>
          <p:cNvPr id="45" name="Image 44" descr="L'oreal">
            <a:extLst>
              <a:ext uri="{FF2B5EF4-FFF2-40B4-BE49-F238E27FC236}">
                <a16:creationId xmlns:a16="http://schemas.microsoft.com/office/drawing/2014/main" id="{5C535AEA-A0F5-1740-A3FA-34F4D8749A72}"/>
              </a:ext>
            </a:extLst>
          </p:cNvPr>
          <p:cNvPicPr>
            <a:picLocks noChangeAspect="1"/>
          </p:cNvPicPr>
          <p:nvPr/>
        </p:nvPicPr>
        <p:blipFill rotWithShape="1">
          <a:blip r:embed="rId36"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6405088" y="4654585"/>
            <a:ext cx="933245" cy="327324"/>
          </a:xfrm>
          <a:prstGeom prst="rect">
            <a:avLst/>
          </a:prstGeom>
        </p:spPr>
      </p:pic>
      <p:pic>
        <p:nvPicPr>
          <p:cNvPr id="46" name="Image 45" descr="La Poste">
            <a:extLst>
              <a:ext uri="{FF2B5EF4-FFF2-40B4-BE49-F238E27FC236}">
                <a16:creationId xmlns:a16="http://schemas.microsoft.com/office/drawing/2014/main" id="{18407396-85E8-9248-836F-2969F8A061BD}"/>
              </a:ext>
            </a:extLst>
          </p:cNvPr>
          <p:cNvPicPr>
            <a:picLocks noChangeAspect="1"/>
          </p:cNvPicPr>
          <p:nvPr/>
        </p:nvPicPr>
        <p:blipFill>
          <a:blip r:embed="rId3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662640" y="4571539"/>
            <a:ext cx="757707" cy="536071"/>
          </a:xfrm>
          <a:prstGeom prst="rect">
            <a:avLst/>
          </a:prstGeom>
        </p:spPr>
      </p:pic>
      <p:pic>
        <p:nvPicPr>
          <p:cNvPr id="47" name="Image 46" descr="Largardère">
            <a:extLst>
              <a:ext uri="{FF2B5EF4-FFF2-40B4-BE49-F238E27FC236}">
                <a16:creationId xmlns:a16="http://schemas.microsoft.com/office/drawing/2014/main" id="{46A70305-B1F2-1249-A6F0-CFD6C4D6FAC3}"/>
              </a:ext>
            </a:extLst>
          </p:cNvPr>
          <p:cNvPicPr>
            <a:picLocks noChangeAspect="1"/>
          </p:cNvPicPr>
          <p:nvPr/>
        </p:nvPicPr>
        <p:blipFill>
          <a:blip r:embed="rId38" cstate="email">
            <a:clrChange>
              <a:clrFrom>
                <a:srgbClr val="FFFFFE"/>
              </a:clrFrom>
              <a:clrTo>
                <a:srgbClr val="FFFFFE">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970438" y="3846365"/>
            <a:ext cx="1046639" cy="429069"/>
          </a:xfrm>
          <a:prstGeom prst="rect">
            <a:avLst/>
          </a:prstGeom>
        </p:spPr>
      </p:pic>
      <p:pic>
        <p:nvPicPr>
          <p:cNvPr id="48" name="Image 47" descr="LVMH">
            <a:extLst>
              <a:ext uri="{FF2B5EF4-FFF2-40B4-BE49-F238E27FC236}">
                <a16:creationId xmlns:a16="http://schemas.microsoft.com/office/drawing/2014/main" id="{F5B53E45-A8E4-CC43-8388-C0826151F2CD}"/>
              </a:ext>
            </a:extLst>
          </p:cNvPr>
          <p:cNvPicPr>
            <a:picLocks noChangeAspect="1"/>
          </p:cNvPicPr>
          <p:nvPr/>
        </p:nvPicPr>
        <p:blipFill>
          <a:blip r:embed="rId39"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442506" y="4721451"/>
            <a:ext cx="838761" cy="229661"/>
          </a:xfrm>
          <a:prstGeom prst="rect">
            <a:avLst/>
          </a:prstGeom>
        </p:spPr>
      </p:pic>
      <p:pic>
        <p:nvPicPr>
          <p:cNvPr id="49" name="Image 48" descr="MC donald's">
            <a:extLst>
              <a:ext uri="{FF2B5EF4-FFF2-40B4-BE49-F238E27FC236}">
                <a16:creationId xmlns:a16="http://schemas.microsoft.com/office/drawing/2014/main" id="{B052A575-67D5-A14B-B8DA-E76ECE500CB7}"/>
              </a:ext>
            </a:extLst>
          </p:cNvPr>
          <p:cNvPicPr>
            <a:picLocks noChangeAspect="1"/>
          </p:cNvPicPr>
          <p:nvPr/>
        </p:nvPicPr>
        <p:blipFill>
          <a:blip r:embed="rId40" cstate="email">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109529" y="3846365"/>
            <a:ext cx="476836" cy="429069"/>
          </a:xfrm>
          <a:prstGeom prst="rect">
            <a:avLst/>
          </a:prstGeom>
        </p:spPr>
      </p:pic>
      <p:pic>
        <p:nvPicPr>
          <p:cNvPr id="50" name="Image 49" descr="Michelin">
            <a:extLst>
              <a:ext uri="{FF2B5EF4-FFF2-40B4-BE49-F238E27FC236}">
                <a16:creationId xmlns:a16="http://schemas.microsoft.com/office/drawing/2014/main" id="{7AFCD0B1-6324-D348-BA2E-2533C53296F8}"/>
              </a:ext>
            </a:extLst>
          </p:cNvPr>
          <p:cNvPicPr>
            <a:picLocks noChangeAspect="1"/>
          </p:cNvPicPr>
          <p:nvPr/>
        </p:nvPicPr>
        <p:blipFill>
          <a:blip r:embed="rId41"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724370" y="3844683"/>
            <a:ext cx="1494047" cy="398049"/>
          </a:xfrm>
          <a:prstGeom prst="rect">
            <a:avLst/>
          </a:prstGeom>
        </p:spPr>
      </p:pic>
      <p:pic>
        <p:nvPicPr>
          <p:cNvPr id="55" name="Image 54" descr="Orange">
            <a:extLst>
              <a:ext uri="{FF2B5EF4-FFF2-40B4-BE49-F238E27FC236}">
                <a16:creationId xmlns:a16="http://schemas.microsoft.com/office/drawing/2014/main" id="{5994D006-CF20-3C4A-A54A-F97F9816821F}"/>
              </a:ext>
            </a:extLst>
          </p:cNvPr>
          <p:cNvPicPr>
            <a:picLocks noChangeAspect="1"/>
          </p:cNvPicPr>
          <p:nvPr/>
        </p:nvPicPr>
        <p:blipFill>
          <a:blip r:embed="rId4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507150" y="4618614"/>
            <a:ext cx="427999" cy="429069"/>
          </a:xfrm>
          <a:prstGeom prst="rect">
            <a:avLst/>
          </a:prstGeom>
        </p:spPr>
      </p:pic>
      <p:pic>
        <p:nvPicPr>
          <p:cNvPr id="56" name="Image 55" descr="Plastic Omnium">
            <a:extLst>
              <a:ext uri="{FF2B5EF4-FFF2-40B4-BE49-F238E27FC236}">
                <a16:creationId xmlns:a16="http://schemas.microsoft.com/office/drawing/2014/main" id="{8AC0B8C6-8FCC-BE43-9D06-88FE112B1081}"/>
              </a:ext>
            </a:extLst>
          </p:cNvPr>
          <p:cNvPicPr>
            <a:picLocks noChangeAspect="1"/>
          </p:cNvPicPr>
          <p:nvPr/>
        </p:nvPicPr>
        <p:blipFill>
          <a:blip r:embed="rId4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351365" y="4592555"/>
            <a:ext cx="577104" cy="463494"/>
          </a:xfrm>
          <a:prstGeom prst="rect">
            <a:avLst/>
          </a:prstGeom>
        </p:spPr>
      </p:pic>
      <p:pic>
        <p:nvPicPr>
          <p:cNvPr id="57" name="Image 56" descr="PMU">
            <a:extLst>
              <a:ext uri="{FF2B5EF4-FFF2-40B4-BE49-F238E27FC236}">
                <a16:creationId xmlns:a16="http://schemas.microsoft.com/office/drawing/2014/main" id="{205E64BE-5FD9-964F-B3E0-41706CA7B0A2}"/>
              </a:ext>
            </a:extLst>
          </p:cNvPr>
          <p:cNvPicPr>
            <a:picLocks noChangeAspect="1"/>
          </p:cNvPicPr>
          <p:nvPr/>
        </p:nvPicPr>
        <p:blipFill>
          <a:blip r:embed="rId44"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315086" y="5236693"/>
            <a:ext cx="799569" cy="532366"/>
          </a:xfrm>
          <a:prstGeom prst="rect">
            <a:avLst/>
          </a:prstGeom>
        </p:spPr>
      </p:pic>
      <p:pic>
        <p:nvPicPr>
          <p:cNvPr id="58" name="Image 57" descr="Pôle Emploi">
            <a:extLst>
              <a:ext uri="{FF2B5EF4-FFF2-40B4-BE49-F238E27FC236}">
                <a16:creationId xmlns:a16="http://schemas.microsoft.com/office/drawing/2014/main" id="{23D7D75B-4C68-564F-952C-A60CED2AA28E}"/>
              </a:ext>
            </a:extLst>
          </p:cNvPr>
          <p:cNvPicPr>
            <a:picLocks noChangeAspect="1"/>
          </p:cNvPicPr>
          <p:nvPr/>
        </p:nvPicPr>
        <p:blipFill>
          <a:blip r:embed="rId4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1067253" y="4568844"/>
            <a:ext cx="649371" cy="519496"/>
          </a:xfrm>
          <a:prstGeom prst="rect">
            <a:avLst/>
          </a:prstGeom>
        </p:spPr>
      </p:pic>
      <p:pic>
        <p:nvPicPr>
          <p:cNvPr id="60" name="Image 59" descr="Safran">
            <a:extLst>
              <a:ext uri="{FF2B5EF4-FFF2-40B4-BE49-F238E27FC236}">
                <a16:creationId xmlns:a16="http://schemas.microsoft.com/office/drawing/2014/main" id="{D74011A1-7223-3743-8157-17B95DAC5306}"/>
              </a:ext>
            </a:extLst>
          </p:cNvPr>
          <p:cNvPicPr>
            <a:picLocks noChangeAspect="1"/>
          </p:cNvPicPr>
          <p:nvPr/>
        </p:nvPicPr>
        <p:blipFill>
          <a:blip r:embed="rId46"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223494" y="5283024"/>
            <a:ext cx="1418218" cy="486035"/>
          </a:xfrm>
          <a:prstGeom prst="rect">
            <a:avLst/>
          </a:prstGeom>
        </p:spPr>
      </p:pic>
      <p:pic>
        <p:nvPicPr>
          <p:cNvPr id="61" name="Image 60" descr="Saint Gobain">
            <a:extLst>
              <a:ext uri="{FF2B5EF4-FFF2-40B4-BE49-F238E27FC236}">
                <a16:creationId xmlns:a16="http://schemas.microsoft.com/office/drawing/2014/main" id="{7CD8AF70-2138-8943-9588-B6EAE0F6FCE7}"/>
              </a:ext>
            </a:extLst>
          </p:cNvPr>
          <p:cNvPicPr>
            <a:picLocks noChangeAspect="1"/>
          </p:cNvPicPr>
          <p:nvPr/>
        </p:nvPicPr>
        <p:blipFill>
          <a:blip r:embed="rId4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118757" y="5216701"/>
            <a:ext cx="1237361" cy="618681"/>
          </a:xfrm>
          <a:prstGeom prst="rect">
            <a:avLst/>
          </a:prstGeom>
        </p:spPr>
      </p:pic>
      <p:pic>
        <p:nvPicPr>
          <p:cNvPr id="62" name="Image 61" descr="Sanofi">
            <a:extLst>
              <a:ext uri="{FF2B5EF4-FFF2-40B4-BE49-F238E27FC236}">
                <a16:creationId xmlns:a16="http://schemas.microsoft.com/office/drawing/2014/main" id="{92B09B47-D4BD-7C4E-A848-FC97612D2CF9}"/>
              </a:ext>
            </a:extLst>
          </p:cNvPr>
          <p:cNvPicPr>
            <a:picLocks noChangeAspect="1"/>
          </p:cNvPicPr>
          <p:nvPr/>
        </p:nvPicPr>
        <p:blipFill>
          <a:blip r:embed="rId48"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6648669" y="5266394"/>
            <a:ext cx="653586" cy="519294"/>
          </a:xfrm>
          <a:prstGeom prst="rect">
            <a:avLst/>
          </a:prstGeom>
        </p:spPr>
      </p:pic>
      <p:pic>
        <p:nvPicPr>
          <p:cNvPr id="63" name="Image 62" descr="Schneider Electric">
            <a:extLst>
              <a:ext uri="{FF2B5EF4-FFF2-40B4-BE49-F238E27FC236}">
                <a16:creationId xmlns:a16="http://schemas.microsoft.com/office/drawing/2014/main" id="{FE4F3B97-8A70-6549-8CC3-CDA67378633B}"/>
              </a:ext>
            </a:extLst>
          </p:cNvPr>
          <p:cNvPicPr>
            <a:picLocks noChangeAspect="1"/>
          </p:cNvPicPr>
          <p:nvPr/>
        </p:nvPicPr>
        <p:blipFill>
          <a:blip r:embed="rId49"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503195" y="5339693"/>
            <a:ext cx="931743" cy="372697"/>
          </a:xfrm>
          <a:prstGeom prst="rect">
            <a:avLst/>
          </a:prstGeom>
        </p:spPr>
      </p:pic>
      <p:pic>
        <p:nvPicPr>
          <p:cNvPr id="64" name="Image 63" descr="Renault Nissan Mitsubishi">
            <a:extLst>
              <a:ext uri="{FF2B5EF4-FFF2-40B4-BE49-F238E27FC236}">
                <a16:creationId xmlns:a16="http://schemas.microsoft.com/office/drawing/2014/main" id="{7238E6E3-4945-DB47-91FB-133F273CEF43}"/>
              </a:ext>
            </a:extLst>
          </p:cNvPr>
          <p:cNvPicPr>
            <a:picLocks noChangeAspect="1"/>
          </p:cNvPicPr>
          <p:nvPr/>
        </p:nvPicPr>
        <p:blipFill>
          <a:blip r:embed="rId50"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734176" y="5231041"/>
            <a:ext cx="1377624" cy="539071"/>
          </a:xfrm>
          <a:prstGeom prst="rect">
            <a:avLst/>
          </a:prstGeom>
        </p:spPr>
      </p:pic>
      <p:pic>
        <p:nvPicPr>
          <p:cNvPr id="65" name="Image 64" descr="SNCF">
            <a:extLst>
              <a:ext uri="{FF2B5EF4-FFF2-40B4-BE49-F238E27FC236}">
                <a16:creationId xmlns:a16="http://schemas.microsoft.com/office/drawing/2014/main" id="{4EE7EEAA-9BDD-D14D-97AE-FFE350B1BD4F}"/>
              </a:ext>
            </a:extLst>
          </p:cNvPr>
          <p:cNvPicPr>
            <a:picLocks noChangeAspect="1"/>
          </p:cNvPicPr>
          <p:nvPr/>
        </p:nvPicPr>
        <p:blipFill>
          <a:blip r:embed="rId51"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586694" y="5360768"/>
            <a:ext cx="628676" cy="330546"/>
          </a:xfrm>
          <a:prstGeom prst="rect">
            <a:avLst/>
          </a:prstGeom>
        </p:spPr>
      </p:pic>
      <p:pic>
        <p:nvPicPr>
          <p:cNvPr id="66" name="Image 65" descr="Société Générale">
            <a:extLst>
              <a:ext uri="{FF2B5EF4-FFF2-40B4-BE49-F238E27FC236}">
                <a16:creationId xmlns:a16="http://schemas.microsoft.com/office/drawing/2014/main" id="{F6613255-44A9-C946-A486-5DF4CDD87B16}"/>
              </a:ext>
            </a:extLst>
          </p:cNvPr>
          <p:cNvPicPr>
            <a:picLocks noChangeAspect="1"/>
          </p:cNvPicPr>
          <p:nvPr/>
        </p:nvPicPr>
        <p:blipFill>
          <a:blip r:embed="rId52"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910420" y="6147830"/>
            <a:ext cx="1005357" cy="201574"/>
          </a:xfrm>
          <a:prstGeom prst="rect">
            <a:avLst/>
          </a:prstGeom>
        </p:spPr>
      </p:pic>
      <p:pic>
        <p:nvPicPr>
          <p:cNvPr id="67" name="Image 66" descr="Technip">
            <a:extLst>
              <a:ext uri="{FF2B5EF4-FFF2-40B4-BE49-F238E27FC236}">
                <a16:creationId xmlns:a16="http://schemas.microsoft.com/office/drawing/2014/main" id="{68FF8FA9-3A72-D743-BDC9-602DDE05BFEC}"/>
              </a:ext>
            </a:extLst>
          </p:cNvPr>
          <p:cNvPicPr>
            <a:picLocks noChangeAspect="1"/>
          </p:cNvPicPr>
          <p:nvPr/>
        </p:nvPicPr>
        <p:blipFill>
          <a:blip r:embed="rId5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521895" y="6074508"/>
            <a:ext cx="783536" cy="297352"/>
          </a:xfrm>
          <a:prstGeom prst="rect">
            <a:avLst/>
          </a:prstGeom>
        </p:spPr>
      </p:pic>
      <p:pic>
        <p:nvPicPr>
          <p:cNvPr id="68" name="Image 67" descr="TF1">
            <a:extLst>
              <a:ext uri="{FF2B5EF4-FFF2-40B4-BE49-F238E27FC236}">
                <a16:creationId xmlns:a16="http://schemas.microsoft.com/office/drawing/2014/main" id="{6A49EE19-D6A2-FA46-B839-27B1DB1277D7}"/>
              </a:ext>
            </a:extLst>
          </p:cNvPr>
          <p:cNvPicPr>
            <a:picLocks noChangeAspect="1"/>
          </p:cNvPicPr>
          <p:nvPr/>
        </p:nvPicPr>
        <p:blipFill>
          <a:blip r:embed="rId54"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694540" y="6059884"/>
            <a:ext cx="580623" cy="326601"/>
          </a:xfrm>
          <a:prstGeom prst="rect">
            <a:avLst/>
          </a:prstGeom>
        </p:spPr>
      </p:pic>
      <p:pic>
        <p:nvPicPr>
          <p:cNvPr id="69" name="Image 68" descr="Thalès">
            <a:extLst>
              <a:ext uri="{FF2B5EF4-FFF2-40B4-BE49-F238E27FC236}">
                <a16:creationId xmlns:a16="http://schemas.microsoft.com/office/drawing/2014/main" id="{FDDDEA1A-0B31-DE48-8047-4F756D4F6B24}"/>
              </a:ext>
            </a:extLst>
          </p:cNvPr>
          <p:cNvPicPr>
            <a:picLocks noChangeAspect="1"/>
          </p:cNvPicPr>
          <p:nvPr/>
        </p:nvPicPr>
        <p:blipFill>
          <a:blip r:embed="rId5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6446076" y="6040638"/>
            <a:ext cx="1095966" cy="365093"/>
          </a:xfrm>
          <a:prstGeom prst="rect">
            <a:avLst/>
          </a:prstGeom>
        </p:spPr>
      </p:pic>
      <p:pic>
        <p:nvPicPr>
          <p:cNvPr id="71" name="Image 70" descr="Sephora">
            <a:extLst>
              <a:ext uri="{FF2B5EF4-FFF2-40B4-BE49-F238E27FC236}">
                <a16:creationId xmlns:a16="http://schemas.microsoft.com/office/drawing/2014/main" id="{9C7B5456-779F-D642-B0B8-634A453CC03A}"/>
              </a:ext>
            </a:extLst>
          </p:cNvPr>
          <p:cNvPicPr>
            <a:picLocks noChangeAspect="1"/>
          </p:cNvPicPr>
          <p:nvPr/>
        </p:nvPicPr>
        <p:blipFill rotWithShape="1">
          <a:blip r:embed="rId56"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9385323" y="5456457"/>
            <a:ext cx="928989" cy="139169"/>
          </a:xfrm>
          <a:prstGeom prst="rect">
            <a:avLst/>
          </a:prstGeom>
        </p:spPr>
      </p:pic>
      <p:pic>
        <p:nvPicPr>
          <p:cNvPr id="72" name="Image 71" descr="Servier">
            <a:extLst>
              <a:ext uri="{FF2B5EF4-FFF2-40B4-BE49-F238E27FC236}">
                <a16:creationId xmlns:a16="http://schemas.microsoft.com/office/drawing/2014/main" id="{EB6A6EEA-ED57-0347-842B-B9487C9AD511}"/>
              </a:ext>
            </a:extLst>
          </p:cNvPr>
          <p:cNvPicPr>
            <a:picLocks noChangeAspect="1"/>
          </p:cNvPicPr>
          <p:nvPr/>
        </p:nvPicPr>
        <p:blipFill>
          <a:blip r:embed="rId5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425314" y="5361976"/>
            <a:ext cx="995542" cy="328131"/>
          </a:xfrm>
          <a:prstGeom prst="rect">
            <a:avLst/>
          </a:prstGeom>
        </p:spPr>
      </p:pic>
      <p:pic>
        <p:nvPicPr>
          <p:cNvPr id="73" name="Image 72" descr="Dassault">
            <a:extLst>
              <a:ext uri="{FF2B5EF4-FFF2-40B4-BE49-F238E27FC236}">
                <a16:creationId xmlns:a16="http://schemas.microsoft.com/office/drawing/2014/main" id="{7B02D282-B1C2-1643-93FA-F61D46F5A387}"/>
              </a:ext>
            </a:extLst>
          </p:cNvPr>
          <p:cNvPicPr>
            <a:picLocks noChangeAspect="1"/>
          </p:cNvPicPr>
          <p:nvPr/>
        </p:nvPicPr>
        <p:blipFill>
          <a:blip r:embed="rId58"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303203" y="2043157"/>
            <a:ext cx="1260075" cy="1260075"/>
          </a:xfrm>
          <a:prstGeom prst="rect">
            <a:avLst/>
          </a:prstGeom>
        </p:spPr>
      </p:pic>
      <p:pic>
        <p:nvPicPr>
          <p:cNvPr id="75" name="Image 4" descr="SFMOMA">
            <a:extLst>
              <a:ext uri="{FF2B5EF4-FFF2-40B4-BE49-F238E27FC236}">
                <a16:creationId xmlns:a16="http://schemas.microsoft.com/office/drawing/2014/main" id="{2ED09C54-840D-9146-BD1A-3E510FAD3E1B}"/>
              </a:ext>
            </a:extLst>
          </p:cNvPr>
          <p:cNvPicPr>
            <a:picLocks noChangeAspect="1"/>
          </p:cNvPicPr>
          <p:nvPr/>
        </p:nvPicPr>
        <p:blipFill>
          <a:blip r:embed="rId59" cstate="email">
            <a:clrChange>
              <a:clrFrom>
                <a:srgbClr val="FFFFFF"/>
              </a:clrFrom>
              <a:clrTo>
                <a:srgbClr val="FFFFFF">
                  <a:alpha val="0"/>
                </a:srgbClr>
              </a:clrTo>
            </a:clrChange>
            <a:extLst>
              <a:ext uri="{BEBA8EAE-BF5A-486C-A8C5-ECC9F3942E4B}">
                <a14:imgProps xmlns:a14="http://schemas.microsoft.com/office/drawing/2010/main">
                  <a14:imgLayer r:embed="rId60">
                    <a14:imgEffect>
                      <a14:saturation sat="0"/>
                    </a14:imgEffect>
                  </a14:imgLayer>
                </a14:imgProps>
              </a:ext>
              <a:ext uri="{28A0092B-C50C-407E-A947-70E740481C1C}">
                <a14:useLocalDpi xmlns:a14="http://schemas.microsoft.com/office/drawing/2010/main"/>
              </a:ext>
            </a:extLst>
          </a:blip>
          <a:stretch>
            <a:fillRect/>
          </a:stretch>
        </p:blipFill>
        <p:spPr>
          <a:xfrm>
            <a:off x="330875" y="6082216"/>
            <a:ext cx="1428339" cy="332803"/>
          </a:xfrm>
          <a:prstGeom prst="rect">
            <a:avLst/>
          </a:prstGeom>
        </p:spPr>
      </p:pic>
      <p:pic>
        <p:nvPicPr>
          <p:cNvPr id="78" name="Image 2" descr="Iridium">
            <a:extLst>
              <a:ext uri="{FF2B5EF4-FFF2-40B4-BE49-F238E27FC236}">
                <a16:creationId xmlns:a16="http://schemas.microsoft.com/office/drawing/2014/main" id="{6F80D10B-1DC8-064D-B94F-092EC51853B8}"/>
              </a:ext>
            </a:extLst>
          </p:cNvPr>
          <p:cNvPicPr>
            <a:picLocks noChangeAspect="1"/>
          </p:cNvPicPr>
          <p:nvPr/>
        </p:nvPicPr>
        <p:blipFill>
          <a:blip r:embed="rId61" cstate="email">
            <a:extLst>
              <a:ext uri="{BEBA8EAE-BF5A-486C-A8C5-ECC9F3942E4B}">
                <a14:imgProps xmlns:a14="http://schemas.microsoft.com/office/drawing/2010/main">
                  <a14:imgLayer r:embed="rId62">
                    <a14:imgEffect>
                      <a14:saturation sat="0"/>
                    </a14:imgEffect>
                  </a14:imgLayer>
                </a14:imgProps>
              </a:ext>
              <a:ext uri="{28A0092B-C50C-407E-A947-70E740481C1C}">
                <a14:useLocalDpi xmlns:a14="http://schemas.microsoft.com/office/drawing/2010/main"/>
              </a:ext>
            </a:extLst>
          </a:blip>
          <a:stretch>
            <a:fillRect/>
          </a:stretch>
        </p:blipFill>
        <p:spPr>
          <a:xfrm>
            <a:off x="2536896" y="3911953"/>
            <a:ext cx="1359653" cy="271931"/>
          </a:xfrm>
          <a:prstGeom prst="rect">
            <a:avLst/>
          </a:prstGeom>
        </p:spPr>
      </p:pic>
      <p:pic>
        <p:nvPicPr>
          <p:cNvPr id="79" name="Picture 6" descr="Fichier:Hyperloop One Logo.png — Wikipédia">
            <a:extLst>
              <a:ext uri="{FF2B5EF4-FFF2-40B4-BE49-F238E27FC236}">
                <a16:creationId xmlns:a16="http://schemas.microsoft.com/office/drawing/2014/main" id="{6A935AE0-B480-2F47-B7CF-C1FEDE728CE3}"/>
              </a:ext>
            </a:extLst>
          </p:cNvPr>
          <p:cNvPicPr>
            <a:picLocks noChangeAspect="1" noChangeArrowheads="1"/>
          </p:cNvPicPr>
          <p:nvPr/>
        </p:nvPicPr>
        <p:blipFill>
          <a:blip r:embed="rId63" cstate="email">
            <a:extLst>
              <a:ext uri="{BEBA8EAE-BF5A-486C-A8C5-ECC9F3942E4B}">
                <a14:imgProps xmlns:a14="http://schemas.microsoft.com/office/drawing/2010/main">
                  <a14:imgLayer r:embed="rId6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592175" y="3221353"/>
            <a:ext cx="1418218" cy="33313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Fichier:Colas logo vector.png — Wikipédia">
            <a:extLst>
              <a:ext uri="{FF2B5EF4-FFF2-40B4-BE49-F238E27FC236}">
                <a16:creationId xmlns:a16="http://schemas.microsoft.com/office/drawing/2014/main" id="{9F19706C-5EDC-5F4E-842E-70E6C82CA768}"/>
              </a:ext>
            </a:extLst>
          </p:cNvPr>
          <p:cNvPicPr>
            <a:picLocks noChangeAspect="1" noChangeArrowheads="1"/>
          </p:cNvPicPr>
          <p:nvPr/>
        </p:nvPicPr>
        <p:blipFill rotWithShape="1">
          <a:blip r:embed="rId65" cstate="email">
            <a:extLst>
              <a:ext uri="{BEBA8EAE-BF5A-486C-A8C5-ECC9F3942E4B}">
                <a14:imgProps xmlns:a14="http://schemas.microsoft.com/office/drawing/2010/main">
                  <a14:imgLayer r:embed="rId66">
                    <a14:imgEffect>
                      <a14:saturation sat="0"/>
                    </a14:imgEffect>
                  </a14:imgLayer>
                </a14:imgProps>
              </a:ext>
              <a:ext uri="{28A0092B-C50C-407E-A947-70E740481C1C}">
                <a14:useLocalDpi xmlns:a14="http://schemas.microsoft.com/office/drawing/2010/main"/>
              </a:ext>
            </a:extLst>
          </a:blip>
          <a:srcRect/>
          <a:stretch/>
        </p:blipFill>
        <p:spPr bwMode="auto">
          <a:xfrm>
            <a:off x="2281859" y="2468584"/>
            <a:ext cx="1152241" cy="39790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La 5G a enfin son logo officiel">
            <a:extLst>
              <a:ext uri="{FF2B5EF4-FFF2-40B4-BE49-F238E27FC236}">
                <a16:creationId xmlns:a16="http://schemas.microsoft.com/office/drawing/2014/main" id="{557ECF9C-0F4C-9948-8F28-871DC590C9AC}"/>
              </a:ext>
            </a:extLst>
          </p:cNvPr>
          <p:cNvPicPr>
            <a:picLocks noChangeAspect="1" noChangeArrowheads="1"/>
          </p:cNvPicPr>
          <p:nvPr/>
        </p:nvPicPr>
        <p:blipFill rotWithShape="1">
          <a:blip r:embed="rId67" cstate="email">
            <a:clrChange>
              <a:clrFrom>
                <a:srgbClr val="FFFFFF"/>
              </a:clrFrom>
              <a:clrTo>
                <a:srgbClr val="FFFFFF">
                  <a:alpha val="0"/>
                </a:srgbClr>
              </a:clrTo>
            </a:clrChange>
            <a:extLst>
              <a:ext uri="{BEBA8EAE-BF5A-486C-A8C5-ECC9F3942E4B}">
                <a14:imgProps xmlns:a14="http://schemas.microsoft.com/office/drawing/2010/main">
                  <a14:imgLayer r:embed="rId68">
                    <a14:imgEffect>
                      <a14:saturation sat="0"/>
                    </a14:imgEffect>
                  </a14:imgLayer>
                </a14:imgProps>
              </a:ext>
              <a:ext uri="{28A0092B-C50C-407E-A947-70E740481C1C}">
                <a14:useLocalDpi xmlns:a14="http://schemas.microsoft.com/office/drawing/2010/main"/>
              </a:ext>
            </a:extLst>
          </a:blip>
          <a:srcRect/>
          <a:stretch/>
        </p:blipFill>
        <p:spPr bwMode="auto">
          <a:xfrm>
            <a:off x="10821365" y="5896400"/>
            <a:ext cx="931744" cy="509187"/>
          </a:xfrm>
          <a:prstGeom prst="rect">
            <a:avLst/>
          </a:prstGeom>
          <a:noFill/>
          <a:extLst>
            <a:ext uri="{909E8E84-426E-40DD-AFC4-6F175D3DCCD1}">
              <a14:hiddenFill xmlns:a14="http://schemas.microsoft.com/office/drawing/2010/main">
                <a:solidFill>
                  <a:srgbClr val="FFFFFF"/>
                </a:solidFill>
              </a14:hiddenFill>
            </a:ext>
          </a:extLst>
        </p:spPr>
      </p:pic>
      <p:pic>
        <p:nvPicPr>
          <p:cNvPr id="83" name="Image 1" descr="ThalesAlania Space">
            <a:extLst>
              <a:ext uri="{FF2B5EF4-FFF2-40B4-BE49-F238E27FC236}">
                <a16:creationId xmlns:a16="http://schemas.microsoft.com/office/drawing/2014/main" id="{6E026234-5C5B-2E4D-98EF-C8C357D896A2}"/>
              </a:ext>
            </a:extLst>
          </p:cNvPr>
          <p:cNvPicPr>
            <a:picLocks noChangeAspect="1"/>
          </p:cNvPicPr>
          <p:nvPr/>
        </p:nvPicPr>
        <p:blipFill>
          <a:blip r:embed="rId69" cstate="email">
            <a:extLst>
              <a:ext uri="{BEBA8EAE-BF5A-486C-A8C5-ECC9F3942E4B}">
                <a14:imgProps xmlns:a14="http://schemas.microsoft.com/office/drawing/2010/main">
                  <a14:imgLayer r:embed="rId70">
                    <a14:imgEffect>
                      <a14:saturation sat="0"/>
                    </a14:imgEffect>
                  </a14:imgLayer>
                </a14:imgProps>
              </a:ext>
              <a:ext uri="{28A0092B-C50C-407E-A947-70E740481C1C}">
                <a14:useLocalDpi xmlns:a14="http://schemas.microsoft.com/office/drawing/2010/main"/>
              </a:ext>
            </a:extLst>
          </a:blip>
          <a:stretch>
            <a:fillRect/>
          </a:stretch>
        </p:blipFill>
        <p:spPr>
          <a:xfrm>
            <a:off x="7767733" y="6005384"/>
            <a:ext cx="1077777" cy="435601"/>
          </a:xfrm>
          <a:prstGeom prst="rect">
            <a:avLst/>
          </a:prstGeom>
        </p:spPr>
      </p:pic>
      <p:sp>
        <p:nvSpPr>
          <p:cNvPr id="85"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197568" y="6471949"/>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86"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31</a:t>
            </a:fld>
            <a:endParaRPr lang="en-US" sz="800" dirty="0">
              <a:solidFill>
                <a:srgbClr val="A6A6A6"/>
              </a:solidFill>
              <a:latin typeface="Ubuntu" panose="020B0504030602030204" pitchFamily="34" charset="0"/>
              <a:cs typeface="Arial" panose="020B0604020202020204" pitchFamily="34" charset="0"/>
            </a:endParaRPr>
          </a:p>
        </p:txBody>
      </p:sp>
      <p:pic>
        <p:nvPicPr>
          <p:cNvPr id="6" name="Image 5" descr="Stellantis"/>
          <p:cNvPicPr>
            <a:picLocks noChangeAspect="1"/>
          </p:cNvPicPr>
          <p:nvPr/>
        </p:nvPicPr>
        <p:blipFill>
          <a:blip r:embed="rId71" cstate="email">
            <a:extLst>
              <a:ext uri="{BEBA8EAE-BF5A-486C-A8C5-ECC9F3942E4B}">
                <a14:imgProps xmlns:a14="http://schemas.microsoft.com/office/drawing/2010/main">
                  <a14:imgLayer r:embed="rId72">
                    <a14:imgEffect>
                      <a14:saturation sat="0"/>
                    </a14:imgEffect>
                  </a14:imgLayer>
                </a14:imgProps>
              </a:ext>
              <a:ext uri="{28A0092B-C50C-407E-A947-70E740481C1C}">
                <a14:useLocalDpi xmlns:a14="http://schemas.microsoft.com/office/drawing/2010/main"/>
              </a:ext>
            </a:extLst>
          </a:blip>
          <a:stretch>
            <a:fillRect/>
          </a:stretch>
        </p:blipFill>
        <p:spPr>
          <a:xfrm>
            <a:off x="3160331" y="6100152"/>
            <a:ext cx="1407674" cy="296931"/>
          </a:xfrm>
          <a:prstGeom prst="rect">
            <a:avLst/>
          </a:prstGeom>
        </p:spPr>
      </p:pic>
      <p:pic>
        <p:nvPicPr>
          <p:cNvPr id="76" name="Image 75" descr="Total Energies"/>
          <p:cNvPicPr>
            <a:picLocks noChangeAspect="1"/>
          </p:cNvPicPr>
          <p:nvPr/>
        </p:nvPicPr>
        <p:blipFill>
          <a:blip r:embed="rId73" cstate="email">
            <a:extLst>
              <a:ext uri="{BEBA8EAE-BF5A-486C-A8C5-ECC9F3942E4B}">
                <a14:imgProps xmlns:a14="http://schemas.microsoft.com/office/drawing/2010/main">
                  <a14:imgLayer r:embed="rId74">
                    <a14:imgEffect>
                      <a14:saturation sat="0"/>
                    </a14:imgEffect>
                  </a14:imgLayer>
                </a14:imgProps>
              </a:ext>
              <a:ext uri="{28A0092B-C50C-407E-A947-70E740481C1C}">
                <a14:useLocalDpi xmlns:a14="http://schemas.microsoft.com/office/drawing/2010/main"/>
              </a:ext>
            </a:extLst>
          </a:blip>
          <a:stretch>
            <a:fillRect/>
          </a:stretch>
        </p:blipFill>
        <p:spPr>
          <a:xfrm>
            <a:off x="9044232" y="5874649"/>
            <a:ext cx="882955" cy="697070"/>
          </a:xfrm>
          <a:prstGeom prst="rect">
            <a:avLst/>
          </a:prstGeom>
        </p:spPr>
      </p:pic>
      <p:pic>
        <p:nvPicPr>
          <p:cNvPr id="77" name="Image 76" descr="Ariane Group"/>
          <p:cNvPicPr>
            <a:picLocks noChangeAspect="1"/>
          </p:cNvPicPr>
          <p:nvPr/>
        </p:nvPicPr>
        <p:blipFill>
          <a:blip r:embed="rId75" cstate="email">
            <a:extLst>
              <a:ext uri="{BEBA8EAE-BF5A-486C-A8C5-ECC9F3942E4B}">
                <a14:imgProps xmlns:a14="http://schemas.microsoft.com/office/drawing/2010/main">
                  <a14:imgLayer r:embed="rId76">
                    <a14:imgEffect>
                      <a14:saturation sat="0"/>
                    </a14:imgEffect>
                  </a14:imgLayer>
                </a14:imgProps>
              </a:ext>
              <a:ext uri="{28A0092B-C50C-407E-A947-70E740481C1C}">
                <a14:useLocalDpi xmlns:a14="http://schemas.microsoft.com/office/drawing/2010/main"/>
              </a:ext>
            </a:extLst>
          </a:blip>
          <a:stretch>
            <a:fillRect/>
          </a:stretch>
        </p:blipFill>
        <p:spPr>
          <a:xfrm>
            <a:off x="7109158" y="1115586"/>
            <a:ext cx="1003303" cy="467894"/>
          </a:xfrm>
          <a:prstGeom prst="rect">
            <a:avLst/>
          </a:prstGeom>
        </p:spPr>
      </p:pic>
      <p:pic>
        <p:nvPicPr>
          <p:cNvPr id="81" name="Image 80" descr="Valeo"/>
          <p:cNvPicPr>
            <a:picLocks noChangeAspect="1"/>
          </p:cNvPicPr>
          <p:nvPr/>
        </p:nvPicPr>
        <p:blipFill>
          <a:blip r:embed="rId77" cstate="email">
            <a:extLst>
              <a:ext uri="{BEBA8EAE-BF5A-486C-A8C5-ECC9F3942E4B}">
                <a14:imgProps xmlns:a14="http://schemas.microsoft.com/office/drawing/2010/main">
                  <a14:imgLayer r:embed="rId78">
                    <a14:imgEffect>
                      <a14:saturation sat="0"/>
                    </a14:imgEffect>
                  </a14:imgLayer>
                </a14:imgProps>
              </a:ext>
              <a:ext uri="{28A0092B-C50C-407E-A947-70E740481C1C}">
                <a14:useLocalDpi xmlns:a14="http://schemas.microsoft.com/office/drawing/2010/main"/>
              </a:ext>
            </a:extLst>
          </a:blip>
          <a:stretch>
            <a:fillRect/>
          </a:stretch>
        </p:blipFill>
        <p:spPr>
          <a:xfrm>
            <a:off x="10066141" y="6036725"/>
            <a:ext cx="785090" cy="372918"/>
          </a:xfrm>
          <a:prstGeom prst="rect">
            <a:avLst/>
          </a:prstGeom>
        </p:spPr>
      </p:pic>
      <p:pic>
        <p:nvPicPr>
          <p:cNvPr id="87" name="Image 86" descr="Orano"/>
          <p:cNvPicPr>
            <a:picLocks noChangeAspect="1"/>
          </p:cNvPicPr>
          <p:nvPr/>
        </p:nvPicPr>
        <p:blipFill>
          <a:blip r:embed="rId79" cstate="email">
            <a:extLst>
              <a:ext uri="{BEBA8EAE-BF5A-486C-A8C5-ECC9F3942E4B}">
                <a14:imgProps xmlns:a14="http://schemas.microsoft.com/office/drawing/2010/main">
                  <a14:imgLayer r:embed="rId80">
                    <a14:imgEffect>
                      <a14:saturation sat="0"/>
                    </a14:imgEffect>
                  </a14:imgLayer>
                </a14:imgProps>
              </a:ext>
              <a:ext uri="{28A0092B-C50C-407E-A947-70E740481C1C}">
                <a14:useLocalDpi xmlns:a14="http://schemas.microsoft.com/office/drawing/2010/main"/>
              </a:ext>
            </a:extLst>
          </a:blip>
          <a:stretch>
            <a:fillRect/>
          </a:stretch>
        </p:blipFill>
        <p:spPr>
          <a:xfrm>
            <a:off x="9040830" y="4654585"/>
            <a:ext cx="1120784" cy="350245"/>
          </a:xfrm>
          <a:prstGeom prst="rect">
            <a:avLst/>
          </a:prstGeom>
        </p:spPr>
      </p:pic>
      <p:pic>
        <p:nvPicPr>
          <p:cNvPr id="88" name="Image 87" descr="Biomérieux"/>
          <p:cNvPicPr>
            <a:picLocks noChangeAspect="1"/>
          </p:cNvPicPr>
          <p:nvPr/>
        </p:nvPicPr>
        <p:blipFill>
          <a:blip r:embed="rId81" cstate="email">
            <a:extLst>
              <a:ext uri="{BEBA8EAE-BF5A-486C-A8C5-ECC9F3942E4B}">
                <a14:imgProps xmlns:a14="http://schemas.microsoft.com/office/drawing/2010/main">
                  <a14:imgLayer r:embed="rId82">
                    <a14:imgEffect>
                      <a14:saturation sat="0"/>
                    </a14:imgEffect>
                  </a14:imgLayer>
                </a14:imgProps>
              </a:ext>
              <a:ext uri="{28A0092B-C50C-407E-A947-70E740481C1C}">
                <a14:useLocalDpi xmlns:a14="http://schemas.microsoft.com/office/drawing/2010/main"/>
              </a:ext>
            </a:extLst>
          </a:blip>
          <a:stretch>
            <a:fillRect/>
          </a:stretch>
        </p:blipFill>
        <p:spPr>
          <a:xfrm>
            <a:off x="3739148" y="1732390"/>
            <a:ext cx="493699" cy="493699"/>
          </a:xfrm>
          <a:prstGeom prst="rect">
            <a:avLst/>
          </a:prstGeom>
        </p:spPr>
      </p:pic>
      <p:pic>
        <p:nvPicPr>
          <p:cNvPr id="89" name="Image 88" descr="Allocations Familliales"/>
          <p:cNvPicPr>
            <a:picLocks noChangeAspect="1"/>
          </p:cNvPicPr>
          <p:nvPr/>
        </p:nvPicPr>
        <p:blipFill>
          <a:blip r:embed="rId83" cstate="email">
            <a:extLst>
              <a:ext uri="{BEBA8EAE-BF5A-486C-A8C5-ECC9F3942E4B}">
                <a14:imgProps xmlns:a14="http://schemas.microsoft.com/office/drawing/2010/main">
                  <a14:imgLayer r:embed="rId84">
                    <a14:imgEffect>
                      <a14:saturation sat="0"/>
                    </a14:imgEffect>
                  </a14:imgLayer>
                </a14:imgProps>
              </a:ext>
              <a:ext uri="{28A0092B-C50C-407E-A947-70E740481C1C}">
                <a14:useLocalDpi xmlns:a14="http://schemas.microsoft.com/office/drawing/2010/main"/>
              </a:ext>
            </a:extLst>
          </a:blip>
          <a:stretch>
            <a:fillRect/>
          </a:stretch>
        </p:blipFill>
        <p:spPr>
          <a:xfrm>
            <a:off x="9698948" y="1732390"/>
            <a:ext cx="428269" cy="428269"/>
          </a:xfrm>
          <a:prstGeom prst="rect">
            <a:avLst/>
          </a:prstGeom>
        </p:spPr>
      </p:pic>
      <p:pic>
        <p:nvPicPr>
          <p:cNvPr id="5" name="Image 4" descr="Ministère de la Justice"/>
          <p:cNvPicPr>
            <a:picLocks noChangeAspect="1"/>
          </p:cNvPicPr>
          <p:nvPr/>
        </p:nvPicPr>
        <p:blipFill>
          <a:blip r:embed="rId85" cstate="email">
            <a:extLst>
              <a:ext uri="{BEBA8EAE-BF5A-486C-A8C5-ECC9F3942E4B}">
                <a14:imgProps xmlns:a14="http://schemas.microsoft.com/office/drawing/2010/main">
                  <a14:imgLayer r:embed="rId86">
                    <a14:imgEffect>
                      <a14:saturation sat="0"/>
                    </a14:imgEffect>
                  </a14:imgLayer>
                </a14:imgProps>
              </a:ext>
              <a:ext uri="{28A0092B-C50C-407E-A947-70E740481C1C}">
                <a14:useLocalDpi xmlns:a14="http://schemas.microsoft.com/office/drawing/2010/main"/>
              </a:ext>
            </a:extLst>
          </a:blip>
          <a:stretch>
            <a:fillRect/>
          </a:stretch>
        </p:blipFill>
        <p:spPr>
          <a:xfrm>
            <a:off x="8923638" y="3774465"/>
            <a:ext cx="765154" cy="621445"/>
          </a:xfrm>
          <a:prstGeom prst="rect">
            <a:avLst/>
          </a:prstGeom>
        </p:spPr>
      </p:pic>
      <p:pic>
        <p:nvPicPr>
          <p:cNvPr id="59" name="Image 58" descr="Ministère de la Transition Ecologique"/>
          <p:cNvPicPr>
            <a:picLocks noChangeAspect="1"/>
          </p:cNvPicPr>
          <p:nvPr/>
        </p:nvPicPr>
        <p:blipFill>
          <a:blip r:embed="rId87" cstate="email">
            <a:extLst>
              <a:ext uri="{BEBA8EAE-BF5A-486C-A8C5-ECC9F3942E4B}">
                <a14:imgProps xmlns:a14="http://schemas.microsoft.com/office/drawing/2010/main">
                  <a14:imgLayer r:embed="rId88">
                    <a14:imgEffect>
                      <a14:saturation sat="0"/>
                    </a14:imgEffect>
                  </a14:imgLayer>
                </a14:imgProps>
              </a:ext>
              <a:ext uri="{28A0092B-C50C-407E-A947-70E740481C1C}">
                <a14:useLocalDpi xmlns:a14="http://schemas.microsoft.com/office/drawing/2010/main"/>
              </a:ext>
            </a:extLst>
          </a:blip>
          <a:stretch>
            <a:fillRect/>
          </a:stretch>
        </p:blipFill>
        <p:spPr>
          <a:xfrm>
            <a:off x="10864895" y="3784286"/>
            <a:ext cx="856183" cy="621446"/>
          </a:xfrm>
          <a:prstGeom prst="rect">
            <a:avLst/>
          </a:prstGeom>
        </p:spPr>
      </p:pic>
      <p:pic>
        <p:nvPicPr>
          <p:cNvPr id="70" name="Image 69" descr="Ministère de l'Agriculture et de l'Alimentaion"/>
          <p:cNvPicPr>
            <a:picLocks noChangeAspect="1"/>
          </p:cNvPicPr>
          <p:nvPr/>
        </p:nvPicPr>
        <p:blipFill>
          <a:blip r:embed="rId89" cstate="email">
            <a:extLst>
              <a:ext uri="{BEBA8EAE-BF5A-486C-A8C5-ECC9F3942E4B}">
                <a14:imgProps xmlns:a14="http://schemas.microsoft.com/office/drawing/2010/main">
                  <a14:imgLayer r:embed="rId90">
                    <a14:imgEffect>
                      <a14:saturation sat="0"/>
                    </a14:imgEffect>
                  </a14:imgLayer>
                </a14:imgProps>
              </a:ext>
              <a:ext uri="{28A0092B-C50C-407E-A947-70E740481C1C}">
                <a14:useLocalDpi xmlns:a14="http://schemas.microsoft.com/office/drawing/2010/main"/>
              </a:ext>
            </a:extLst>
          </a:blip>
          <a:stretch>
            <a:fillRect/>
          </a:stretch>
        </p:blipFill>
        <p:spPr>
          <a:xfrm>
            <a:off x="9771254" y="3774465"/>
            <a:ext cx="996970" cy="621445"/>
          </a:xfrm>
          <a:prstGeom prst="rect">
            <a:avLst/>
          </a:prstGeom>
        </p:spPr>
      </p:pic>
      <p:pic>
        <p:nvPicPr>
          <p:cNvPr id="95" name="Image 94" descr="Ministère de l'Economie, des Finances et de la Relance"/>
          <p:cNvPicPr>
            <a:picLocks noChangeAspect="1"/>
          </p:cNvPicPr>
          <p:nvPr/>
        </p:nvPicPr>
        <p:blipFill>
          <a:blip r:embed="rId91" cstate="email">
            <a:extLst>
              <a:ext uri="{BEBA8EAE-BF5A-486C-A8C5-ECC9F3942E4B}">
                <a14:imgProps xmlns:a14="http://schemas.microsoft.com/office/drawing/2010/main">
                  <a14:imgLayer r:embed="rId92">
                    <a14:imgEffect>
                      <a14:saturation sat="0"/>
                    </a14:imgEffect>
                  </a14:imgLayer>
                </a14:imgProps>
              </a:ext>
              <a:ext uri="{28A0092B-C50C-407E-A947-70E740481C1C}">
                <a14:useLocalDpi xmlns:a14="http://schemas.microsoft.com/office/drawing/2010/main"/>
              </a:ext>
            </a:extLst>
          </a:blip>
          <a:stretch>
            <a:fillRect/>
          </a:stretch>
        </p:blipFill>
        <p:spPr>
          <a:xfrm>
            <a:off x="410110" y="4496618"/>
            <a:ext cx="726836" cy="621445"/>
          </a:xfrm>
          <a:prstGeom prst="rect">
            <a:avLst/>
          </a:prstGeom>
        </p:spPr>
      </p:pic>
      <p:pic>
        <p:nvPicPr>
          <p:cNvPr id="96" name="Image 95" descr="Ministère de l'Intérieur"/>
          <p:cNvPicPr>
            <a:picLocks noChangeAspect="1"/>
          </p:cNvPicPr>
          <p:nvPr/>
        </p:nvPicPr>
        <p:blipFill>
          <a:blip r:embed="rId93" cstate="email">
            <a:extLst>
              <a:ext uri="{BEBA8EAE-BF5A-486C-A8C5-ECC9F3942E4B}">
                <a14:imgProps xmlns:a14="http://schemas.microsoft.com/office/drawing/2010/main">
                  <a14:imgLayer r:embed="rId94">
                    <a14:imgEffect>
                      <a14:saturation sat="0"/>
                    </a14:imgEffect>
                  </a14:imgLayer>
                </a14:imgProps>
              </a:ext>
              <a:ext uri="{28A0092B-C50C-407E-A947-70E740481C1C}">
                <a14:useLocalDpi xmlns:a14="http://schemas.microsoft.com/office/drawing/2010/main"/>
              </a:ext>
            </a:extLst>
          </a:blip>
          <a:stretch>
            <a:fillRect/>
          </a:stretch>
        </p:blipFill>
        <p:spPr>
          <a:xfrm>
            <a:off x="8026166" y="3774465"/>
            <a:ext cx="815010" cy="621445"/>
          </a:xfrm>
          <a:prstGeom prst="rect">
            <a:avLst/>
          </a:prstGeom>
        </p:spPr>
      </p:pic>
      <p:pic>
        <p:nvPicPr>
          <p:cNvPr id="97" name="Image 96" descr="Ministère des Armées"/>
          <p:cNvPicPr>
            <a:picLocks noChangeAspect="1"/>
          </p:cNvPicPr>
          <p:nvPr/>
        </p:nvPicPr>
        <p:blipFill>
          <a:blip r:embed="rId95" cstate="email">
            <a:extLst>
              <a:ext uri="{BEBA8EAE-BF5A-486C-A8C5-ECC9F3942E4B}">
                <a14:imgProps xmlns:a14="http://schemas.microsoft.com/office/drawing/2010/main">
                  <a14:imgLayer r:embed="rId96">
                    <a14:imgEffect>
                      <a14:saturation sat="0"/>
                    </a14:imgEffect>
                  </a14:imgLayer>
                </a14:imgProps>
              </a:ext>
              <a:ext uri="{28A0092B-C50C-407E-A947-70E740481C1C}">
                <a14:useLocalDpi xmlns:a14="http://schemas.microsoft.com/office/drawing/2010/main"/>
              </a:ext>
            </a:extLst>
          </a:blip>
          <a:stretch>
            <a:fillRect/>
          </a:stretch>
        </p:blipFill>
        <p:spPr>
          <a:xfrm>
            <a:off x="7256392" y="3774465"/>
            <a:ext cx="687312" cy="621445"/>
          </a:xfrm>
          <a:prstGeom prst="rect">
            <a:avLst/>
          </a:prstGeom>
        </p:spPr>
      </p:pic>
      <p:pic>
        <p:nvPicPr>
          <p:cNvPr id="98" name="Image 97" descr="Ministère de l'Education Nationale et de la Jeunesse"/>
          <p:cNvPicPr>
            <a:picLocks noChangeAspect="1"/>
          </p:cNvPicPr>
          <p:nvPr/>
        </p:nvPicPr>
        <p:blipFill>
          <a:blip r:embed="rId97" cstate="email">
            <a:extLst>
              <a:ext uri="{BEBA8EAE-BF5A-486C-A8C5-ECC9F3942E4B}">
                <a14:imgProps xmlns:a14="http://schemas.microsoft.com/office/drawing/2010/main">
                  <a14:imgLayer r:embed="rId98">
                    <a14:imgEffect>
                      <a14:saturation sat="0"/>
                    </a14:imgEffect>
                  </a14:imgLayer>
                </a14:imgProps>
              </a:ext>
              <a:ext uri="{28A0092B-C50C-407E-A947-70E740481C1C}">
                <a14:useLocalDpi xmlns:a14="http://schemas.microsoft.com/office/drawing/2010/main"/>
              </a:ext>
            </a:extLst>
          </a:blip>
          <a:stretch>
            <a:fillRect/>
          </a:stretch>
        </p:blipFill>
        <p:spPr>
          <a:xfrm>
            <a:off x="1255502" y="4502434"/>
            <a:ext cx="793466" cy="621445"/>
          </a:xfrm>
          <a:prstGeom prst="rect">
            <a:avLst/>
          </a:prstGeom>
        </p:spPr>
      </p:pic>
      <p:pic>
        <p:nvPicPr>
          <p:cNvPr id="13" name="Image 12" descr="La Banque Postale"/>
          <p:cNvPicPr>
            <a:picLocks noChangeAspect="1"/>
          </p:cNvPicPr>
          <p:nvPr/>
        </p:nvPicPr>
        <p:blipFill>
          <a:blip r:embed="rId99" cstate="email">
            <a:extLst>
              <a:ext uri="{BEBA8EAE-BF5A-486C-A8C5-ECC9F3942E4B}">
                <a14:imgProps xmlns:a14="http://schemas.microsoft.com/office/drawing/2010/main">
                  <a14:imgLayer r:embed="rId100">
                    <a14:imgEffect>
                      <a14:saturation sat="0"/>
                    </a14:imgEffect>
                  </a14:imgLayer>
                </a14:imgProps>
              </a:ext>
              <a:ext uri="{28A0092B-C50C-407E-A947-70E740481C1C}">
                <a14:useLocalDpi xmlns:a14="http://schemas.microsoft.com/office/drawing/2010/main"/>
              </a:ext>
            </a:extLst>
          </a:blip>
          <a:stretch>
            <a:fillRect/>
          </a:stretch>
        </p:blipFill>
        <p:spPr>
          <a:xfrm>
            <a:off x="4620657" y="4585572"/>
            <a:ext cx="626744" cy="435587"/>
          </a:xfrm>
          <a:prstGeom prst="rect">
            <a:avLst/>
          </a:prstGeom>
        </p:spPr>
      </p:pic>
      <p:grpSp>
        <p:nvGrpSpPr>
          <p:cNvPr id="84" name="Groupe 83" descr="PSA Banque"/>
          <p:cNvGrpSpPr/>
          <p:nvPr/>
        </p:nvGrpSpPr>
        <p:grpSpPr>
          <a:xfrm>
            <a:off x="1210108" y="5383834"/>
            <a:ext cx="1362960" cy="284414"/>
            <a:chOff x="8180494" y="5950947"/>
            <a:chExt cx="2178711" cy="454640"/>
          </a:xfrm>
        </p:grpSpPr>
        <p:sp>
          <p:nvSpPr>
            <p:cNvPr id="53" name="Rectangle 52"/>
            <p:cNvSpPr/>
            <p:nvPr/>
          </p:nvSpPr>
          <p:spPr>
            <a:xfrm>
              <a:off x="8180494" y="5950947"/>
              <a:ext cx="2178711" cy="454640"/>
            </a:xfrm>
            <a:prstGeom prst="rect">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8246106" y="6025380"/>
              <a:ext cx="2055222" cy="346819"/>
            </a:xfrm>
            <a:prstGeom prst="rect">
              <a:avLst/>
            </a:prstGeom>
          </p:spPr>
        </p:pic>
      </p:grpSp>
      <p:pic>
        <p:nvPicPr>
          <p:cNvPr id="90" name="Image 89" descr="mymoneybank"/>
          <p:cNvPicPr>
            <a:picLocks noChangeAspect="1"/>
          </p:cNvPicPr>
          <p:nvPr/>
        </p:nvPicPr>
        <p:blipFill rotWithShape="1">
          <a:blip r:embed="rId102" cstate="email">
            <a:extLst>
              <a:ext uri="{BEBA8EAE-BF5A-486C-A8C5-ECC9F3942E4B}">
                <a14:imgProps xmlns:a14="http://schemas.microsoft.com/office/drawing/2010/main">
                  <a14:imgLayer r:embed="rId103">
                    <a14:imgEffect>
                      <a14:saturation sat="0"/>
                    </a14:imgEffect>
                  </a14:imgLayer>
                </a14:imgProps>
              </a:ext>
              <a:ext uri="{28A0092B-C50C-407E-A947-70E740481C1C}">
                <a14:useLocalDpi xmlns:a14="http://schemas.microsoft.com/office/drawing/2010/main"/>
              </a:ext>
            </a:extLst>
          </a:blip>
          <a:srcRect/>
          <a:stretch/>
        </p:blipFill>
        <p:spPr>
          <a:xfrm>
            <a:off x="2217765" y="4585907"/>
            <a:ext cx="1408794" cy="351385"/>
          </a:xfrm>
          <a:prstGeom prst="rect">
            <a:avLst/>
          </a:prstGeom>
        </p:spPr>
      </p:pic>
      <p:pic>
        <p:nvPicPr>
          <p:cNvPr id="91" name="Image 90" descr="Banque de France"/>
          <p:cNvPicPr>
            <a:picLocks noChangeAspect="1"/>
          </p:cNvPicPr>
          <p:nvPr/>
        </p:nvPicPr>
        <p:blipFill>
          <a:blip r:embed="rId104" cstate="email">
            <a:extLst>
              <a:ext uri="{BEBA8EAE-BF5A-486C-A8C5-ECC9F3942E4B}">
                <a14:imgProps xmlns:a14="http://schemas.microsoft.com/office/drawing/2010/main">
                  <a14:imgLayer r:embed="rId105">
                    <a14:imgEffect>
                      <a14:saturation sat="0"/>
                    </a14:imgEffect>
                  </a14:imgLayer>
                </a14:imgProps>
              </a:ext>
              <a:ext uri="{28A0092B-C50C-407E-A947-70E740481C1C}">
                <a14:useLocalDpi xmlns:a14="http://schemas.microsoft.com/office/drawing/2010/main"/>
              </a:ext>
            </a:extLst>
          </a:blip>
          <a:stretch>
            <a:fillRect/>
          </a:stretch>
        </p:blipFill>
        <p:spPr>
          <a:xfrm>
            <a:off x="1109998" y="1728514"/>
            <a:ext cx="1098461" cy="523600"/>
          </a:xfrm>
          <a:prstGeom prst="rect">
            <a:avLst/>
          </a:prstGeom>
        </p:spPr>
      </p:pic>
      <p:pic>
        <p:nvPicPr>
          <p:cNvPr id="92" name="Image 91" descr="CNP Assurances"/>
          <p:cNvPicPr>
            <a:picLocks noChangeAspect="1"/>
          </p:cNvPicPr>
          <p:nvPr/>
        </p:nvPicPr>
        <p:blipFill>
          <a:blip r:embed="rId106" cstate="email">
            <a:extLst>
              <a:ext uri="{BEBA8EAE-BF5A-486C-A8C5-ECC9F3942E4B}">
                <a14:imgProps xmlns:a14="http://schemas.microsoft.com/office/drawing/2010/main">
                  <a14:imgLayer r:embed="rId107">
                    <a14:imgEffect>
                      <a14:saturation sat="0"/>
                    </a14:imgEffect>
                  </a14:imgLayer>
                </a14:imgProps>
              </a:ext>
              <a:ext uri="{28A0092B-C50C-407E-A947-70E740481C1C}">
                <a14:useLocalDpi xmlns:a14="http://schemas.microsoft.com/office/drawing/2010/main"/>
              </a:ext>
            </a:extLst>
          </a:blip>
          <a:stretch>
            <a:fillRect/>
          </a:stretch>
        </p:blipFill>
        <p:spPr>
          <a:xfrm>
            <a:off x="1366047" y="2392808"/>
            <a:ext cx="741085" cy="529258"/>
          </a:xfrm>
          <a:prstGeom prst="rect">
            <a:avLst/>
          </a:prstGeom>
        </p:spPr>
      </p:pic>
      <p:pic>
        <p:nvPicPr>
          <p:cNvPr id="93" name="Image 92" descr="Orange Bank"/>
          <p:cNvPicPr>
            <a:picLocks noChangeAspect="1"/>
          </p:cNvPicPr>
          <p:nvPr/>
        </p:nvPicPr>
        <p:blipFill>
          <a:blip r:embed="rId108" cstate="email">
            <a:extLst>
              <a:ext uri="{BEBA8EAE-BF5A-486C-A8C5-ECC9F3942E4B}">
                <a14:imgProps xmlns:a14="http://schemas.microsoft.com/office/drawing/2010/main">
                  <a14:imgLayer r:embed="rId109">
                    <a14:imgEffect>
                      <a14:saturation sat="0"/>
                    </a14:imgEffect>
                  </a14:imgLayer>
                </a14:imgProps>
              </a:ext>
              <a:ext uri="{28A0092B-C50C-407E-A947-70E740481C1C}">
                <a14:useLocalDpi xmlns:a14="http://schemas.microsoft.com/office/drawing/2010/main"/>
              </a:ext>
            </a:extLst>
          </a:blip>
          <a:stretch>
            <a:fillRect/>
          </a:stretch>
        </p:blipFill>
        <p:spPr>
          <a:xfrm>
            <a:off x="8239603" y="4589507"/>
            <a:ext cx="541367" cy="541367"/>
          </a:xfrm>
          <a:prstGeom prst="rect">
            <a:avLst/>
          </a:prstGeom>
        </p:spPr>
      </p:pic>
    </p:spTree>
    <p:extLst>
      <p:ext uri="{BB962C8B-B14F-4D97-AF65-F5344CB8AC3E}">
        <p14:creationId xmlns:p14="http://schemas.microsoft.com/office/powerpoint/2010/main" val="1442561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F92808-5462-1E43-99F3-5EB4D25CBC83}"/>
              </a:ext>
              <a:ext uri="{C183D7F6-B498-43B3-948B-1728B52AA6E4}">
                <adec:decorative xmlns:adec="http://schemas.microsoft.com/office/drawing/2017/decorative" val="1"/>
              </a:ext>
            </a:extLst>
          </p:cNvPr>
          <p:cNvSpPr/>
          <p:nvPr/>
        </p:nvSpPr>
        <p:spPr>
          <a:xfrm flipH="1">
            <a:off x="-25491" y="0"/>
            <a:ext cx="6022010" cy="6865951"/>
          </a:xfrm>
          <a:prstGeom prst="rect">
            <a:avLst/>
          </a:prstGeom>
          <a:solidFill>
            <a:srgbClr val="272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701" marR="3081" defTabSz="554492">
              <a:lnSpc>
                <a:spcPct val="101800"/>
              </a:lnSpc>
              <a:defRPr/>
            </a:pPr>
            <a:endParaRPr lang="en-GB" spc="3" dirty="0">
              <a:solidFill>
                <a:schemeClr val="bg1"/>
              </a:solidFill>
              <a:latin typeface="Ubuntu" panose="020B0504030602030204" pitchFamily="34" charset="0"/>
            </a:endParaRPr>
          </a:p>
        </p:txBody>
      </p:sp>
      <p:pic>
        <p:nvPicPr>
          <p:cNvPr id="3" name="Picture 2">
            <a:extLst>
              <a:ext uri="{FF2B5EF4-FFF2-40B4-BE49-F238E27FC236}">
                <a16:creationId xmlns:a16="http://schemas.microsoft.com/office/drawing/2014/main" id="{02BD4800-F647-F643-A1F9-2DBE5CD87319}"/>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519" y="0"/>
            <a:ext cx="6195481" cy="6858000"/>
          </a:xfrm>
          <a:prstGeom prst="rect">
            <a:avLst/>
          </a:prstGeom>
        </p:spPr>
      </p:pic>
      <p:pic>
        <p:nvPicPr>
          <p:cNvPr id="17" name="Image 20">
            <a:extLst>
              <a:ext uri="{FF2B5EF4-FFF2-40B4-BE49-F238E27FC236}">
                <a16:creationId xmlns:a16="http://schemas.microsoft.com/office/drawing/2014/main" id="{C27E7FB4-B23D-4BA5-80B8-AC9E5BF9991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6752" r="9488" b="4042"/>
          <a:stretch/>
        </p:blipFill>
        <p:spPr>
          <a:xfrm>
            <a:off x="1617389" y="72189"/>
            <a:ext cx="10438253" cy="6460958"/>
          </a:xfrm>
          <a:prstGeom prst="rect">
            <a:avLst/>
          </a:prstGeom>
        </p:spPr>
      </p:pic>
      <p:sp>
        <p:nvSpPr>
          <p:cNvPr id="13" name="Title 12">
            <a:extLst>
              <a:ext uri="{FF2B5EF4-FFF2-40B4-BE49-F238E27FC236}">
                <a16:creationId xmlns:a16="http://schemas.microsoft.com/office/drawing/2014/main" id="{0DA1A3A5-7817-3248-B9E7-EECA84CE07C6}"/>
              </a:ext>
            </a:extLst>
          </p:cNvPr>
          <p:cNvSpPr>
            <a:spLocks noGrp="1"/>
          </p:cNvSpPr>
          <p:nvPr>
            <p:ph type="title" idx="4294967295"/>
          </p:nvPr>
        </p:nvSpPr>
        <p:spPr>
          <a:xfrm>
            <a:off x="837483" y="523108"/>
            <a:ext cx="4461478" cy="978729"/>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spc="0" normalizeH="0" noProof="0" dirty="0">
                <a:ln>
                  <a:noFill/>
                </a:ln>
                <a:solidFill>
                  <a:schemeClr val="bg1"/>
                </a:solidFill>
                <a:effectLst/>
                <a:uLnTx/>
                <a:uFillTx/>
                <a:latin typeface="+mj-lt"/>
                <a:ea typeface="+mn-ea"/>
                <a:cs typeface="+mn-cs"/>
              </a:rPr>
              <a:t>NOUS </a:t>
            </a:r>
            <a:r>
              <a:rPr kumimoji="0" lang="en-US" sz="3600" b="0" i="0" u="none" strike="noStrike" kern="1200" spc="0" normalizeH="0" noProof="0" dirty="0" err="1">
                <a:ln>
                  <a:noFill/>
                </a:ln>
                <a:solidFill>
                  <a:schemeClr val="bg1"/>
                </a:solidFill>
                <a:effectLst/>
                <a:uLnTx/>
                <a:uFillTx/>
                <a:latin typeface="+mj-lt"/>
                <a:ea typeface="+mn-ea"/>
                <a:cs typeface="+mn-cs"/>
              </a:rPr>
              <a:t>croyons</a:t>
            </a:r>
            <a:br>
              <a:rPr kumimoji="0" lang="en-US" sz="3600" b="0" i="0" u="none" strike="noStrike" kern="1200" spc="0" normalizeH="0" noProof="0" dirty="0">
                <a:ln>
                  <a:noFill/>
                </a:ln>
                <a:solidFill>
                  <a:schemeClr val="bg1"/>
                </a:solidFill>
                <a:effectLst/>
                <a:uLnTx/>
                <a:uFillTx/>
                <a:latin typeface="+mj-lt"/>
                <a:ea typeface="+mn-ea"/>
                <a:cs typeface="+mn-cs"/>
              </a:rPr>
            </a:br>
            <a:r>
              <a:rPr kumimoji="0" lang="en-US" sz="3600" b="0" i="0" u="none" strike="noStrike" kern="1200" spc="0" normalizeH="0" noProof="0" dirty="0">
                <a:ln>
                  <a:noFill/>
                </a:ln>
                <a:solidFill>
                  <a:schemeClr val="bg1"/>
                </a:solidFill>
                <a:effectLst/>
                <a:uLnTx/>
                <a:uFillTx/>
                <a:latin typeface="+mj-lt"/>
                <a:ea typeface="+mn-ea"/>
                <a:cs typeface="+mn-cs"/>
              </a:rPr>
              <a:t>     en nos </a:t>
            </a:r>
            <a:r>
              <a:rPr kumimoji="0" lang="en-US" sz="3600" b="0" i="0" u="none" strike="noStrike" kern="1200" spc="0" normalizeH="0" noProof="0" dirty="0">
                <a:ln>
                  <a:noFill/>
                </a:ln>
                <a:solidFill>
                  <a:srgbClr val="12ABDB"/>
                </a:solidFill>
                <a:effectLst/>
                <a:uLnTx/>
                <a:uFillTx/>
                <a:latin typeface="+mj-lt"/>
                <a:ea typeface="+mn-ea"/>
                <a:cs typeface="+mn-cs"/>
              </a:rPr>
              <a:t>TALENTS</a:t>
            </a:r>
            <a:endParaRPr kumimoji="0" lang="en-US" sz="3600" b="0" i="0" u="none" strike="noStrike" kern="1200" spc="0" normalizeH="0" noProof="0" dirty="0">
              <a:ln>
                <a:noFill/>
              </a:ln>
              <a:solidFill>
                <a:schemeClr val="bg1"/>
              </a:solidFill>
              <a:effectLst/>
              <a:uLnTx/>
              <a:uFillTx/>
              <a:latin typeface="+mj-lt"/>
              <a:ea typeface="+mn-ea"/>
              <a:cs typeface="+mn-cs"/>
            </a:endParaRPr>
          </a:p>
        </p:txBody>
      </p:sp>
      <p:sp>
        <p:nvSpPr>
          <p:cNvPr id="14" name="Rectangle 13">
            <a:extLst>
              <a:ext uri="{FF2B5EF4-FFF2-40B4-BE49-F238E27FC236}">
                <a16:creationId xmlns:a16="http://schemas.microsoft.com/office/drawing/2014/main" id="{6BD9CD60-0C23-6B4D-81D2-FF87E41A2C63}"/>
              </a:ext>
            </a:extLst>
          </p:cNvPr>
          <p:cNvSpPr/>
          <p:nvPr/>
        </p:nvSpPr>
        <p:spPr>
          <a:xfrm>
            <a:off x="775035" y="1737569"/>
            <a:ext cx="4409625" cy="2031325"/>
          </a:xfrm>
          <a:prstGeom prst="rect">
            <a:avLst/>
          </a:prstGeom>
        </p:spPr>
        <p:txBody>
          <a:bodyPr wrap="square">
            <a:spAutoFit/>
          </a:bodyPr>
          <a:lstStyle/>
          <a:p>
            <a:pPr>
              <a:buClr>
                <a:srgbClr val="2B143D"/>
              </a:buClr>
            </a:pPr>
            <a:r>
              <a:rPr lang="fr-FR" sz="1400" b="0" dirty="0" err="1">
                <a:solidFill>
                  <a:schemeClr val="bg1"/>
                </a:solidFill>
                <a:latin typeface="Ubuntu Light" panose="020B0604030602030204" pitchFamily="34" charset="0"/>
                <a:ea typeface="Verdana" panose="020B0604030504040204" pitchFamily="34" charset="0"/>
                <a:cs typeface="Verdana" panose="020B0604030504040204" pitchFamily="34" charset="0"/>
              </a:rPr>
              <a:t>Féru.e</a:t>
            </a: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 de technos, digital </a:t>
            </a:r>
            <a:r>
              <a:rPr lang="fr-FR" sz="1400" b="0" dirty="0" err="1">
                <a:solidFill>
                  <a:schemeClr val="bg1"/>
                </a:solidFill>
                <a:latin typeface="Ubuntu Light" panose="020B0604030602030204" pitchFamily="34" charset="0"/>
                <a:ea typeface="Verdana" panose="020B0604030504040204" pitchFamily="34" charset="0"/>
                <a:cs typeface="Verdana" panose="020B0604030504040204" pitchFamily="34" charset="0"/>
              </a:rPr>
              <a:t>addict</a:t>
            </a: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 ou futur business</a:t>
            </a:r>
          </a:p>
          <a:p>
            <a:pPr>
              <a:buClr>
                <a:srgbClr val="2B143D"/>
              </a:buClr>
            </a:pPr>
            <a:r>
              <a:rPr lang="fr-FR" sz="1400" b="0" dirty="0" err="1">
                <a:solidFill>
                  <a:schemeClr val="bg1"/>
                </a:solidFill>
                <a:latin typeface="Ubuntu Light" panose="020B0604030602030204" pitchFamily="34" charset="0"/>
                <a:ea typeface="Verdana" panose="020B0604030504040204" pitchFamily="34" charset="0"/>
                <a:cs typeface="Verdana" panose="020B0604030504040204" pitchFamily="34" charset="0"/>
              </a:rPr>
              <a:t>analyst</a:t>
            </a: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 rejoignez l’écosystème Capgemini.</a:t>
            </a:r>
          </a:p>
          <a:p>
            <a:pPr>
              <a:buClr>
                <a:srgbClr val="2B143D"/>
              </a:buClr>
            </a:pPr>
            <a:endPar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endParaRPr>
          </a:p>
          <a:p>
            <a:pPr>
              <a:buClr>
                <a:srgbClr val="2B143D"/>
              </a:buClr>
            </a:pP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Projets d’envergure, culture d’open innovation,</a:t>
            </a:r>
          </a:p>
          <a:p>
            <a:pPr>
              <a:buClr>
                <a:srgbClr val="2B143D"/>
              </a:buClr>
            </a:pP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accompagnement et liberté d’action…</a:t>
            </a:r>
          </a:p>
          <a:p>
            <a:pPr>
              <a:buClr>
                <a:srgbClr val="2B143D"/>
              </a:buClr>
            </a:pPr>
            <a:endPar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endParaRPr>
          </a:p>
          <a:p>
            <a:pPr>
              <a:buClr>
                <a:srgbClr val="2B143D"/>
              </a:buClr>
            </a:pP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Chez Capgemini, on aime les personnalités</a:t>
            </a:r>
          </a:p>
          <a:p>
            <a:pPr>
              <a:buClr>
                <a:srgbClr val="2B143D"/>
              </a:buClr>
            </a:pP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qui en veulent et qui osent. À vous de saisir</a:t>
            </a:r>
          </a:p>
          <a:p>
            <a:pPr>
              <a:buClr>
                <a:srgbClr val="2B143D"/>
              </a:buClr>
            </a:pPr>
            <a:r>
              <a:rPr lang="fr-FR" sz="1400" b="0" dirty="0">
                <a:solidFill>
                  <a:schemeClr val="bg1"/>
                </a:solidFill>
                <a:latin typeface="Ubuntu Light" panose="020B0604030602030204" pitchFamily="34" charset="0"/>
                <a:ea typeface="Verdana" panose="020B0604030504040204" pitchFamily="34" charset="0"/>
                <a:cs typeface="Verdana" panose="020B0604030504040204" pitchFamily="34" charset="0"/>
              </a:rPr>
              <a:t>les opportunités !</a:t>
            </a:r>
          </a:p>
        </p:txBody>
      </p:sp>
      <p:sp>
        <p:nvSpPr>
          <p:cNvPr id="15" name="Rectangle 14">
            <a:extLst>
              <a:ext uri="{FF2B5EF4-FFF2-40B4-BE49-F238E27FC236}">
                <a16:creationId xmlns:a16="http://schemas.microsoft.com/office/drawing/2014/main" id="{16100E1D-3AB3-F841-B7DB-193462741AA7}"/>
              </a:ext>
            </a:extLst>
          </p:cNvPr>
          <p:cNvSpPr/>
          <p:nvPr/>
        </p:nvSpPr>
        <p:spPr>
          <a:xfrm>
            <a:off x="109576" y="4904771"/>
            <a:ext cx="5412921" cy="1446550"/>
          </a:xfrm>
          <a:prstGeom prst="rect">
            <a:avLst/>
          </a:prstGeom>
          <a:noFill/>
        </p:spPr>
        <p:txBody>
          <a:bodyPr wrap="square">
            <a:spAutoFit/>
          </a:bodyPr>
          <a:lstStyle/>
          <a:p>
            <a:pPr algn="ctr">
              <a:buClr>
                <a:srgbClr val="2B143D"/>
              </a:buClr>
            </a:pPr>
            <a:r>
              <a:rPr lang="fr-FR" sz="2400" b="1" dirty="0">
                <a:solidFill>
                  <a:schemeClr val="bg1"/>
                </a:solidFill>
                <a:latin typeface="Ubuntu" panose="020B0504030602030204" pitchFamily="34" charset="0"/>
                <a:ea typeface="Verdana" panose="020B0604030504040204" pitchFamily="34" charset="0"/>
                <a:cs typeface="Verdana" panose="020B0604030504040204" pitchFamily="34" charset="0"/>
              </a:rPr>
              <a:t>Un objectif de recrutement inédit :</a:t>
            </a:r>
          </a:p>
          <a:p>
            <a:pPr algn="ctr">
              <a:buClr>
                <a:srgbClr val="2B143D"/>
              </a:buClr>
            </a:pPr>
            <a:r>
              <a:rPr lang="fr-FR" sz="3200" b="1" dirty="0">
                <a:solidFill>
                  <a:srgbClr val="12ABDB"/>
                </a:solidFill>
                <a:latin typeface="Ubuntu" panose="020B0504030602030204" pitchFamily="34" charset="0"/>
                <a:ea typeface="Verdana" panose="020B0604030504040204" pitchFamily="34" charset="0"/>
                <a:cs typeface="Verdana" panose="020B0604030504040204" pitchFamily="34" charset="0"/>
              </a:rPr>
              <a:t>9 000 </a:t>
            </a:r>
            <a:r>
              <a:rPr lang="fr-FR" sz="2400" b="1" dirty="0">
                <a:solidFill>
                  <a:schemeClr val="bg1"/>
                </a:solidFill>
                <a:latin typeface="Ubuntu" panose="020B0504030602030204" pitchFamily="34" charset="0"/>
                <a:ea typeface="Verdana" panose="020B0604030504040204" pitchFamily="34" charset="0"/>
                <a:cs typeface="Verdana" panose="020B0604030504040204" pitchFamily="34" charset="0"/>
              </a:rPr>
              <a:t>CDI, </a:t>
            </a:r>
            <a:r>
              <a:rPr lang="fr-FR" sz="3200" b="1" dirty="0">
                <a:solidFill>
                  <a:srgbClr val="12ABDB"/>
                </a:solidFill>
                <a:latin typeface="Ubuntu" panose="020B0504030602030204" pitchFamily="34" charset="0"/>
                <a:ea typeface="Verdana" panose="020B0604030504040204" pitchFamily="34" charset="0"/>
                <a:cs typeface="Verdana" panose="020B0604030504040204" pitchFamily="34" charset="0"/>
              </a:rPr>
              <a:t>1 000 </a:t>
            </a:r>
            <a:r>
              <a:rPr lang="fr-FR" sz="2400" b="1" dirty="0">
                <a:solidFill>
                  <a:schemeClr val="bg1"/>
                </a:solidFill>
                <a:latin typeface="Ubuntu" panose="020B0504030602030204" pitchFamily="34" charset="0"/>
                <a:ea typeface="Verdana" panose="020B0604030504040204" pitchFamily="34" charset="0"/>
                <a:cs typeface="Verdana" panose="020B0604030504040204" pitchFamily="34" charset="0"/>
              </a:rPr>
              <a:t>alternants </a:t>
            </a:r>
            <a:r>
              <a:rPr lang="fr-FR" sz="2400" dirty="0">
                <a:solidFill>
                  <a:schemeClr val="bg1"/>
                </a:solidFill>
                <a:latin typeface="Ubuntu" panose="020B0504030602030204" pitchFamily="34" charset="0"/>
                <a:ea typeface="Verdana" panose="020B0604030504040204" pitchFamily="34" charset="0"/>
                <a:cs typeface="Verdana" panose="020B0604030504040204" pitchFamily="34" charset="0"/>
              </a:rPr>
              <a:t>et</a:t>
            </a:r>
          </a:p>
          <a:p>
            <a:pPr algn="ctr">
              <a:buClr>
                <a:srgbClr val="2B143D"/>
              </a:buClr>
            </a:pPr>
            <a:r>
              <a:rPr lang="fr-FR" sz="3200" b="1" dirty="0">
                <a:solidFill>
                  <a:srgbClr val="12ABDB"/>
                </a:solidFill>
                <a:latin typeface="Ubuntu" panose="020B0504030602030204" pitchFamily="34" charset="0"/>
                <a:ea typeface="Verdana" panose="020B0604030504040204" pitchFamily="34" charset="0"/>
                <a:cs typeface="Verdana" panose="020B0604030504040204" pitchFamily="34" charset="0"/>
              </a:rPr>
              <a:t>1 000</a:t>
            </a:r>
            <a:r>
              <a:rPr lang="fr-FR" sz="2400" b="1" dirty="0">
                <a:solidFill>
                  <a:srgbClr val="12ABDB"/>
                </a:solidFill>
                <a:latin typeface="Ubuntu" panose="020B0504030602030204" pitchFamily="34" charset="0"/>
                <a:ea typeface="Verdana" panose="020B0604030504040204" pitchFamily="34" charset="0"/>
                <a:cs typeface="Verdana" panose="020B0604030504040204" pitchFamily="34" charset="0"/>
              </a:rPr>
              <a:t> </a:t>
            </a:r>
            <a:r>
              <a:rPr lang="fr-FR" sz="2400" b="1" dirty="0">
                <a:solidFill>
                  <a:schemeClr val="bg1"/>
                </a:solidFill>
                <a:latin typeface="Ubuntu" panose="020B0504030602030204" pitchFamily="34" charset="0"/>
                <a:ea typeface="Verdana" panose="020B0604030504040204" pitchFamily="34" charset="0"/>
                <a:cs typeface="Verdana" panose="020B0604030504040204" pitchFamily="34" charset="0"/>
              </a:rPr>
              <a:t> stagiaires </a:t>
            </a:r>
            <a:r>
              <a:rPr lang="fr-FR" sz="2400" dirty="0">
                <a:solidFill>
                  <a:schemeClr val="bg1"/>
                </a:solidFill>
                <a:latin typeface="Ubuntu" panose="020B0504030602030204" pitchFamily="34" charset="0"/>
                <a:ea typeface="Verdana" panose="020B0604030504040204" pitchFamily="34" charset="0"/>
                <a:cs typeface="Verdana" panose="020B0604030504040204" pitchFamily="34" charset="0"/>
              </a:rPr>
              <a:t>en</a:t>
            </a:r>
            <a:r>
              <a:rPr lang="fr-FR" sz="2400" b="1" dirty="0">
                <a:solidFill>
                  <a:schemeClr val="bg1"/>
                </a:solidFill>
                <a:latin typeface="Ubuntu" panose="020B0504030602030204" pitchFamily="34" charset="0"/>
                <a:ea typeface="Verdana" panose="020B0604030504040204" pitchFamily="34" charset="0"/>
                <a:cs typeface="Verdana" panose="020B0604030504040204" pitchFamily="34" charset="0"/>
              </a:rPr>
              <a:t> 2023</a:t>
            </a:r>
          </a:p>
        </p:txBody>
      </p:sp>
      <p:sp>
        <p:nvSpPr>
          <p:cNvPr id="2" name="Rectangle à coins arrondis 1">
            <a:hlinkClick r:id="rId5"/>
          </p:cNvPr>
          <p:cNvSpPr/>
          <p:nvPr/>
        </p:nvSpPr>
        <p:spPr>
          <a:xfrm>
            <a:off x="2017640" y="4138056"/>
            <a:ext cx="1571625" cy="369322"/>
          </a:xfrm>
          <a:prstGeom prst="roundRect">
            <a:avLst>
              <a:gd name="adj" fmla="val 50000"/>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Plus d’infos</a:t>
            </a:r>
          </a:p>
        </p:txBody>
      </p:sp>
    </p:spTree>
    <p:extLst>
      <p:ext uri="{BB962C8B-B14F-4D97-AF65-F5344CB8AC3E}">
        <p14:creationId xmlns:p14="http://schemas.microsoft.com/office/powerpoint/2010/main" val="3554499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a:extLst>
              <a:ext uri="{C183D7F6-B498-43B3-948B-1728B52AA6E4}">
                <adec:decorative xmlns:adec="http://schemas.microsoft.com/office/drawing/2017/decorative" val="1"/>
              </a:ext>
            </a:extLst>
          </p:cNvPr>
          <p:cNvPicPr/>
          <p:nvPr/>
        </p:nvPicPr>
        <p:blipFill>
          <a:blip r:embed="rId3" cstate="email">
            <a:extLst>
              <a:ext uri="{28A0092B-C50C-407E-A947-70E740481C1C}">
                <a14:useLocalDpi xmlns:a14="http://schemas.microsoft.com/office/drawing/2010/main"/>
              </a:ext>
            </a:extLst>
          </a:blip>
          <a:stretch>
            <a:fillRect/>
          </a:stretch>
        </p:blipFill>
        <p:spPr>
          <a:xfrm>
            <a:off x="5715026" y="481"/>
            <a:ext cx="6476546" cy="6857519"/>
          </a:xfrm>
          <a:prstGeom prst="rect">
            <a:avLst/>
          </a:prstGeom>
        </p:spPr>
      </p:pic>
      <p:sp>
        <p:nvSpPr>
          <p:cNvPr id="6" name="object 6">
            <a:extLst>
              <a:ext uri="{C183D7F6-B498-43B3-948B-1728B52AA6E4}">
                <adec:decorative xmlns:adec="http://schemas.microsoft.com/office/drawing/2017/decorative" val="1"/>
              </a:ext>
            </a:extLst>
          </p:cNvPr>
          <p:cNvSpPr/>
          <p:nvPr/>
        </p:nvSpPr>
        <p:spPr>
          <a:xfrm>
            <a:off x="5634926" y="4750298"/>
            <a:ext cx="2182161" cy="1725474"/>
          </a:xfrm>
          <a:custGeom>
            <a:avLst/>
            <a:gdLst/>
            <a:ahLst/>
            <a:cxnLst/>
            <a:rect l="l" t="t" r="r" b="b"/>
            <a:pathLst>
              <a:path w="3598545" h="2845434">
                <a:moveTo>
                  <a:pt x="3597953" y="0"/>
                </a:moveTo>
                <a:lnTo>
                  <a:pt x="0" y="0"/>
                </a:lnTo>
                <a:lnTo>
                  <a:pt x="0" y="2845337"/>
                </a:lnTo>
                <a:lnTo>
                  <a:pt x="3597953" y="2845337"/>
                </a:lnTo>
                <a:lnTo>
                  <a:pt x="3597953" y="0"/>
                </a:lnTo>
                <a:close/>
              </a:path>
            </a:pathLst>
          </a:custGeom>
          <a:solidFill>
            <a:srgbClr val="FFFFFF"/>
          </a:solidFill>
        </p:spPr>
        <p:txBody>
          <a:bodyPr wrap="square" lIns="0" tIns="0" rIns="0" bIns="0" rtlCol="0"/>
          <a:lstStyle/>
          <a:p>
            <a:endParaRPr sz="1092"/>
          </a:p>
        </p:txBody>
      </p:sp>
      <p:sp>
        <p:nvSpPr>
          <p:cNvPr id="7" name="object 7"/>
          <p:cNvSpPr txBox="1"/>
          <p:nvPr/>
        </p:nvSpPr>
        <p:spPr>
          <a:xfrm>
            <a:off x="5459693" y="4956856"/>
            <a:ext cx="2025825" cy="1255678"/>
          </a:xfrm>
          <a:prstGeom prst="rect">
            <a:avLst/>
          </a:prstGeom>
        </p:spPr>
        <p:txBody>
          <a:bodyPr vert="horz" wrap="square" lIns="0" tIns="7316" rIns="0" bIns="0" rtlCol="0">
            <a:spAutoFit/>
          </a:bodyPr>
          <a:lstStyle/>
          <a:p>
            <a:pPr marL="7701" marR="3081">
              <a:lnSpc>
                <a:spcPct val="107300"/>
              </a:lnSpc>
              <a:spcBef>
                <a:spcPts val="58"/>
              </a:spcBef>
            </a:pPr>
            <a:r>
              <a:rPr sz="1940" spc="49" dirty="0">
                <a:solidFill>
                  <a:srgbClr val="272936"/>
                </a:solidFill>
                <a:latin typeface="Ubuntu Light"/>
                <a:cs typeface="Ubuntu Light"/>
              </a:rPr>
              <a:t>ON</a:t>
            </a:r>
            <a:r>
              <a:rPr sz="1940" spc="197" dirty="0">
                <a:solidFill>
                  <a:srgbClr val="272936"/>
                </a:solidFill>
                <a:latin typeface="Ubuntu Light"/>
                <a:cs typeface="Ubuntu Light"/>
              </a:rPr>
              <a:t> </a:t>
            </a:r>
            <a:r>
              <a:rPr sz="1940" spc="49" dirty="0">
                <a:solidFill>
                  <a:srgbClr val="272936"/>
                </a:solidFill>
                <a:latin typeface="Ubuntu Light"/>
                <a:cs typeface="Ubuntu Light"/>
              </a:rPr>
              <a:t>NE</a:t>
            </a:r>
            <a:r>
              <a:rPr sz="1940" spc="197" dirty="0">
                <a:solidFill>
                  <a:srgbClr val="272936"/>
                </a:solidFill>
                <a:latin typeface="Ubuntu Light"/>
                <a:cs typeface="Ubuntu Light"/>
              </a:rPr>
              <a:t> </a:t>
            </a:r>
            <a:r>
              <a:rPr sz="1940" spc="88" dirty="0">
                <a:solidFill>
                  <a:srgbClr val="272936"/>
                </a:solidFill>
                <a:latin typeface="Ubuntu Light"/>
                <a:cs typeface="Ubuntu Light"/>
              </a:rPr>
              <a:t>CONNAÎT </a:t>
            </a:r>
            <a:r>
              <a:rPr sz="1940" spc="49" dirty="0">
                <a:solidFill>
                  <a:srgbClr val="272936"/>
                </a:solidFill>
                <a:latin typeface="Ubuntu Light"/>
                <a:cs typeface="Ubuntu Light"/>
              </a:rPr>
              <a:t>PAS</a:t>
            </a:r>
            <a:r>
              <a:rPr sz="1940" spc="197" dirty="0">
                <a:solidFill>
                  <a:srgbClr val="272936"/>
                </a:solidFill>
                <a:latin typeface="Ubuntu Light"/>
                <a:cs typeface="Ubuntu Light"/>
              </a:rPr>
              <a:t> </a:t>
            </a:r>
            <a:r>
              <a:rPr sz="1940" spc="49" dirty="0">
                <a:solidFill>
                  <a:srgbClr val="272936"/>
                </a:solidFill>
                <a:latin typeface="Ubuntu Light"/>
                <a:cs typeface="Ubuntu Light"/>
              </a:rPr>
              <a:t>LE</a:t>
            </a:r>
            <a:r>
              <a:rPr sz="1940" spc="200" dirty="0">
                <a:solidFill>
                  <a:srgbClr val="272936"/>
                </a:solidFill>
                <a:latin typeface="Ubuntu Light"/>
                <a:cs typeface="Ubuntu Light"/>
              </a:rPr>
              <a:t> </a:t>
            </a:r>
            <a:r>
              <a:rPr sz="1940" spc="79" dirty="0">
                <a:solidFill>
                  <a:srgbClr val="272936"/>
                </a:solidFill>
                <a:latin typeface="Ubuntu Light"/>
                <a:cs typeface="Ubuntu Light"/>
              </a:rPr>
              <a:t>FUTUR, </a:t>
            </a:r>
            <a:r>
              <a:rPr sz="1940" spc="73" dirty="0">
                <a:solidFill>
                  <a:srgbClr val="272936"/>
                </a:solidFill>
                <a:latin typeface="Ubuntu Light"/>
                <a:cs typeface="Ubuntu Light"/>
              </a:rPr>
              <a:t>MAIS</a:t>
            </a:r>
            <a:r>
              <a:rPr sz="1940" spc="191" dirty="0">
                <a:solidFill>
                  <a:srgbClr val="272936"/>
                </a:solidFill>
                <a:latin typeface="Ubuntu Light"/>
                <a:cs typeface="Ubuntu Light"/>
              </a:rPr>
              <a:t> </a:t>
            </a:r>
            <a:r>
              <a:rPr sz="1940" spc="49" dirty="0">
                <a:solidFill>
                  <a:srgbClr val="272936"/>
                </a:solidFill>
                <a:latin typeface="Ubuntu Light"/>
                <a:cs typeface="Ubuntu Light"/>
              </a:rPr>
              <a:t>ON</a:t>
            </a:r>
            <a:r>
              <a:rPr sz="1940" spc="197" dirty="0">
                <a:solidFill>
                  <a:srgbClr val="272936"/>
                </a:solidFill>
                <a:latin typeface="Ubuntu Light"/>
                <a:cs typeface="Ubuntu Light"/>
              </a:rPr>
              <a:t> </a:t>
            </a:r>
            <a:r>
              <a:rPr sz="1940" spc="79" dirty="0">
                <a:solidFill>
                  <a:srgbClr val="272936"/>
                </a:solidFill>
                <a:latin typeface="Ubuntu Light"/>
                <a:cs typeface="Ubuntu Light"/>
              </a:rPr>
              <a:t>VOUS</a:t>
            </a:r>
            <a:r>
              <a:rPr sz="1940" spc="485" dirty="0">
                <a:solidFill>
                  <a:srgbClr val="272936"/>
                </a:solidFill>
                <a:latin typeface="Ubuntu Light"/>
                <a:cs typeface="Ubuntu Light"/>
              </a:rPr>
              <a:t> </a:t>
            </a:r>
            <a:r>
              <a:rPr sz="1940" dirty="0">
                <a:solidFill>
                  <a:srgbClr val="272936"/>
                </a:solidFill>
                <a:latin typeface="Ubuntu Light"/>
                <a:cs typeface="Ubuntu Light"/>
              </a:rPr>
              <a:t>Y</a:t>
            </a:r>
            <a:r>
              <a:rPr sz="1940" spc="197" dirty="0">
                <a:solidFill>
                  <a:srgbClr val="272936"/>
                </a:solidFill>
                <a:latin typeface="Ubuntu Light"/>
                <a:cs typeface="Ubuntu Light"/>
              </a:rPr>
              <a:t> </a:t>
            </a:r>
            <a:r>
              <a:rPr sz="1940" spc="69" dirty="0">
                <a:solidFill>
                  <a:srgbClr val="272936"/>
                </a:solidFill>
                <a:latin typeface="Ubuntu Light"/>
                <a:cs typeface="Ubuntu Light"/>
              </a:rPr>
              <a:t>PRÉPARE.</a:t>
            </a:r>
            <a:endParaRPr sz="1940" dirty="0">
              <a:latin typeface="Ubuntu Light"/>
              <a:cs typeface="Ubuntu Light"/>
            </a:endParaRPr>
          </a:p>
        </p:txBody>
      </p:sp>
      <p:sp>
        <p:nvSpPr>
          <p:cNvPr id="34" name="Titre 33">
            <a:extLst>
              <a:ext uri="{FF2B5EF4-FFF2-40B4-BE49-F238E27FC236}">
                <a16:creationId xmlns:a16="http://schemas.microsoft.com/office/drawing/2014/main" id="{CC1BE762-341B-CA3A-E9FB-2B04D0AB0EB5}"/>
              </a:ext>
            </a:extLst>
          </p:cNvPr>
          <p:cNvSpPr>
            <a:spLocks noGrp="1"/>
          </p:cNvSpPr>
          <p:nvPr>
            <p:ph type="title"/>
          </p:nvPr>
        </p:nvSpPr>
        <p:spPr/>
        <p:txBody>
          <a:bodyPr/>
          <a:lstStyle/>
          <a:p>
            <a:r>
              <a:rPr lang="fr-FR" dirty="0">
                <a:solidFill>
                  <a:schemeClr val="bg1"/>
                </a:solidFill>
              </a:rPr>
              <a:t>L’ECOLE</a:t>
            </a:r>
            <a:r>
              <a:rPr lang="fr-FR" baseline="0" dirty="0">
                <a:solidFill>
                  <a:schemeClr val="bg1"/>
                </a:solidFill>
              </a:rPr>
              <a:t> BY CAPGEMINI</a:t>
            </a:r>
            <a:endParaRPr lang="fr-FR" dirty="0">
              <a:solidFill>
                <a:schemeClr val="bg1"/>
              </a:solidFill>
            </a:endParaRPr>
          </a:p>
        </p:txBody>
      </p:sp>
      <p:sp>
        <p:nvSpPr>
          <p:cNvPr id="3" name="object 3"/>
          <p:cNvSpPr txBox="1"/>
          <p:nvPr/>
        </p:nvSpPr>
        <p:spPr>
          <a:xfrm>
            <a:off x="1382378" y="872690"/>
            <a:ext cx="2875493" cy="2038713"/>
          </a:xfrm>
          <a:prstGeom prst="rect">
            <a:avLst/>
          </a:prstGeom>
        </p:spPr>
        <p:txBody>
          <a:bodyPr vert="horz" wrap="square" lIns="0" tIns="7316" rIns="0" bIns="0" rtlCol="0">
            <a:spAutoFit/>
          </a:bodyPr>
          <a:lstStyle/>
          <a:p>
            <a:pPr marL="7701" marR="3081">
              <a:spcBef>
                <a:spcPts val="58"/>
              </a:spcBef>
            </a:pPr>
            <a:r>
              <a:rPr sz="1200" b="1" spc="-15" dirty="0">
                <a:latin typeface="Ubuntu"/>
                <a:cs typeface="Ubuntu"/>
              </a:rPr>
              <a:t>L’École</a:t>
            </a:r>
            <a:r>
              <a:rPr sz="1200" b="1" spc="-27" dirty="0">
                <a:latin typeface="Ubuntu"/>
                <a:cs typeface="Ubuntu"/>
              </a:rPr>
              <a:t> </a:t>
            </a:r>
            <a:r>
              <a:rPr sz="1200" b="1" dirty="0">
                <a:latin typeface="Ubuntu"/>
                <a:cs typeface="Ubuntu"/>
              </a:rPr>
              <a:t>by</a:t>
            </a:r>
            <a:r>
              <a:rPr sz="1200" b="1" spc="-27" dirty="0">
                <a:latin typeface="Ubuntu"/>
                <a:cs typeface="Ubuntu"/>
              </a:rPr>
              <a:t> </a:t>
            </a:r>
            <a:r>
              <a:rPr sz="1200" b="1" dirty="0">
                <a:latin typeface="Ubuntu"/>
                <a:cs typeface="Ubuntu"/>
              </a:rPr>
              <a:t>Capgemini</a:t>
            </a:r>
            <a:r>
              <a:rPr sz="1200" b="1" spc="-27" dirty="0">
                <a:latin typeface="Ubuntu"/>
                <a:cs typeface="Ubuntu"/>
              </a:rPr>
              <a:t> </a:t>
            </a:r>
            <a:r>
              <a:rPr sz="1200" b="1" dirty="0">
                <a:latin typeface="Ubuntu"/>
                <a:cs typeface="Ubuntu"/>
              </a:rPr>
              <a:t>est</a:t>
            </a:r>
            <a:r>
              <a:rPr sz="1200" b="1" spc="-27" dirty="0">
                <a:latin typeface="Ubuntu"/>
                <a:cs typeface="Ubuntu"/>
              </a:rPr>
              <a:t> </a:t>
            </a:r>
            <a:r>
              <a:rPr sz="1200" b="1" dirty="0">
                <a:latin typeface="Ubuntu"/>
                <a:cs typeface="Ubuntu"/>
              </a:rPr>
              <a:t>un</a:t>
            </a:r>
            <a:r>
              <a:rPr sz="1200" b="1" spc="-27" dirty="0">
                <a:latin typeface="Ubuntu"/>
                <a:cs typeface="Ubuntu"/>
              </a:rPr>
              <a:t> </a:t>
            </a:r>
            <a:r>
              <a:rPr sz="1200" b="1" spc="-6" dirty="0">
                <a:latin typeface="Ubuntu"/>
                <a:cs typeface="Ubuntu"/>
              </a:rPr>
              <a:t>programme</a:t>
            </a:r>
            <a:r>
              <a:rPr sz="1200" b="1" spc="-27" dirty="0">
                <a:latin typeface="Ubuntu"/>
                <a:cs typeface="Ubuntu"/>
              </a:rPr>
              <a:t> </a:t>
            </a:r>
            <a:r>
              <a:rPr sz="1200" b="1" spc="-15" dirty="0">
                <a:latin typeface="Ubuntu"/>
                <a:cs typeface="Ubuntu"/>
              </a:rPr>
              <a:t>de </a:t>
            </a:r>
            <a:r>
              <a:rPr sz="1200" b="1" spc="-6" dirty="0">
                <a:latin typeface="Ubuntu"/>
                <a:cs typeface="Ubuntu"/>
              </a:rPr>
              <a:t>développement</a:t>
            </a:r>
            <a:r>
              <a:rPr sz="1200" b="1" spc="-12" dirty="0">
                <a:latin typeface="Ubuntu"/>
                <a:cs typeface="Ubuntu"/>
              </a:rPr>
              <a:t> </a:t>
            </a:r>
            <a:r>
              <a:rPr sz="1200" b="1" dirty="0">
                <a:latin typeface="Ubuntu"/>
                <a:cs typeface="Ubuntu"/>
              </a:rPr>
              <a:t>des</a:t>
            </a:r>
            <a:r>
              <a:rPr sz="1200" b="1" spc="-12" dirty="0">
                <a:latin typeface="Ubuntu"/>
                <a:cs typeface="Ubuntu"/>
              </a:rPr>
              <a:t> compétences, </a:t>
            </a:r>
            <a:r>
              <a:rPr sz="1200" b="1" spc="-6" dirty="0">
                <a:latin typeface="Ubuntu"/>
                <a:cs typeface="Ubuntu"/>
              </a:rPr>
              <a:t>innovant </a:t>
            </a:r>
            <a:r>
              <a:rPr sz="1200" b="1" dirty="0">
                <a:latin typeface="Ubuntu"/>
                <a:cs typeface="Ubuntu"/>
              </a:rPr>
              <a:t>et</a:t>
            </a:r>
            <a:r>
              <a:rPr sz="1200" b="1" spc="-27" dirty="0">
                <a:latin typeface="Ubuntu"/>
                <a:cs typeface="Ubuntu"/>
              </a:rPr>
              <a:t> </a:t>
            </a:r>
            <a:r>
              <a:rPr sz="1200" b="1" dirty="0">
                <a:latin typeface="Ubuntu"/>
                <a:cs typeface="Ubuntu"/>
              </a:rPr>
              <a:t>ambitieux,</a:t>
            </a:r>
            <a:r>
              <a:rPr sz="1200" b="1" spc="-27" dirty="0">
                <a:latin typeface="Ubuntu"/>
                <a:cs typeface="Ubuntu"/>
              </a:rPr>
              <a:t> </a:t>
            </a:r>
            <a:r>
              <a:rPr sz="1200" b="1" dirty="0">
                <a:latin typeface="Ubuntu"/>
                <a:cs typeface="Ubuntu"/>
              </a:rPr>
              <a:t>en</a:t>
            </a:r>
            <a:r>
              <a:rPr sz="1200" b="1" spc="-24" dirty="0">
                <a:latin typeface="Ubuntu"/>
                <a:cs typeface="Ubuntu"/>
              </a:rPr>
              <a:t> </a:t>
            </a:r>
            <a:r>
              <a:rPr sz="1200" b="1" dirty="0">
                <a:latin typeface="Ubuntu"/>
                <a:cs typeface="Ubuntu"/>
              </a:rPr>
              <a:t>lien</a:t>
            </a:r>
            <a:r>
              <a:rPr sz="1200" b="1" spc="-27" dirty="0">
                <a:latin typeface="Ubuntu"/>
                <a:cs typeface="Ubuntu"/>
              </a:rPr>
              <a:t> </a:t>
            </a:r>
            <a:r>
              <a:rPr sz="1200" b="1" dirty="0">
                <a:latin typeface="Ubuntu"/>
                <a:cs typeface="Ubuntu"/>
              </a:rPr>
              <a:t>avec</a:t>
            </a:r>
            <a:r>
              <a:rPr sz="1200" b="1" spc="-24" dirty="0">
                <a:latin typeface="Ubuntu"/>
                <a:cs typeface="Ubuntu"/>
              </a:rPr>
              <a:t> </a:t>
            </a:r>
            <a:r>
              <a:rPr sz="1200" b="1" dirty="0">
                <a:latin typeface="Ubuntu"/>
                <a:cs typeface="Ubuntu"/>
              </a:rPr>
              <a:t>les</a:t>
            </a:r>
            <a:r>
              <a:rPr sz="1200" b="1" spc="-27" dirty="0">
                <a:latin typeface="Ubuntu"/>
                <a:cs typeface="Ubuntu"/>
              </a:rPr>
              <a:t> </a:t>
            </a:r>
            <a:r>
              <a:rPr sz="1200" b="1" spc="-6" dirty="0" err="1">
                <a:latin typeface="Ubuntu"/>
                <a:cs typeface="Ubuntu"/>
              </a:rPr>
              <a:t>évolutions</a:t>
            </a:r>
            <a:r>
              <a:rPr lang="fr-FR" sz="1200" b="1" spc="-6" dirty="0">
                <a:latin typeface="Ubuntu"/>
                <a:cs typeface="Ubuntu"/>
              </a:rPr>
              <a:t> </a:t>
            </a:r>
            <a:r>
              <a:rPr lang="fr-FR" sz="1200" b="1" dirty="0">
                <a:latin typeface="Ubuntu"/>
                <a:cs typeface="Ubuntu"/>
              </a:rPr>
              <a:t>du</a:t>
            </a:r>
            <a:r>
              <a:rPr lang="fr-FR" sz="1200" b="1" spc="-9" dirty="0">
                <a:latin typeface="Ubuntu"/>
                <a:cs typeface="Ubuntu"/>
              </a:rPr>
              <a:t> </a:t>
            </a:r>
            <a:r>
              <a:rPr lang="fr-FR" sz="1200" b="1" spc="-6" dirty="0">
                <a:latin typeface="Ubuntu"/>
                <a:cs typeface="Ubuntu"/>
              </a:rPr>
              <a:t>marché.</a:t>
            </a:r>
            <a:r>
              <a:rPr lang="fr-FR" sz="1200" b="1" spc="-18" dirty="0">
                <a:latin typeface="Ubuntu"/>
                <a:cs typeface="Ubuntu"/>
              </a:rPr>
              <a:t> </a:t>
            </a:r>
            <a:r>
              <a:rPr lang="fr-FR" sz="1200" dirty="0">
                <a:latin typeface="Ubuntu Light"/>
                <a:cs typeface="Ubuntu Light"/>
              </a:rPr>
              <a:t>Cet</a:t>
            </a:r>
            <a:r>
              <a:rPr lang="fr-FR" sz="1200" spc="-9" dirty="0">
                <a:latin typeface="Ubuntu Light"/>
                <a:cs typeface="Ubuntu Light"/>
              </a:rPr>
              <a:t> </a:t>
            </a:r>
            <a:r>
              <a:rPr lang="fr-FR" sz="1200" spc="-6" dirty="0">
                <a:latin typeface="Ubuntu Light"/>
                <a:cs typeface="Ubuntu Light"/>
              </a:rPr>
              <a:t>accélérateur</a:t>
            </a:r>
            <a:r>
              <a:rPr lang="fr-FR" sz="1200" spc="-9" dirty="0">
                <a:latin typeface="Ubuntu Light"/>
                <a:cs typeface="Ubuntu Light"/>
              </a:rPr>
              <a:t> </a:t>
            </a:r>
            <a:r>
              <a:rPr lang="fr-FR" sz="1200" dirty="0">
                <a:latin typeface="Ubuntu Light"/>
                <a:cs typeface="Ubuntu Light"/>
              </a:rPr>
              <a:t>de</a:t>
            </a:r>
            <a:r>
              <a:rPr lang="fr-FR" sz="1200" spc="-9" dirty="0">
                <a:latin typeface="Ubuntu Light"/>
                <a:cs typeface="Ubuntu Light"/>
              </a:rPr>
              <a:t> </a:t>
            </a:r>
            <a:r>
              <a:rPr lang="fr-FR" sz="1200" spc="-6" dirty="0">
                <a:latin typeface="Ubuntu Light"/>
                <a:cs typeface="Ubuntu Light"/>
              </a:rPr>
              <a:t>carrière </a:t>
            </a:r>
            <a:r>
              <a:rPr lang="fr-FR" sz="1200" dirty="0">
                <a:latin typeface="Ubuntu Light"/>
                <a:cs typeface="Ubuntu Light"/>
              </a:rPr>
              <a:t>est</a:t>
            </a:r>
            <a:r>
              <a:rPr lang="fr-FR" sz="1200" spc="-18" dirty="0">
                <a:latin typeface="Ubuntu Light"/>
                <a:cs typeface="Ubuntu Light"/>
              </a:rPr>
              <a:t> </a:t>
            </a:r>
            <a:r>
              <a:rPr lang="fr-FR" sz="1200" dirty="0">
                <a:latin typeface="Ubuntu Light"/>
                <a:cs typeface="Ubuntu Light"/>
              </a:rPr>
              <a:t>une</a:t>
            </a:r>
            <a:r>
              <a:rPr lang="fr-FR" sz="1200" spc="-15" dirty="0">
                <a:latin typeface="Ubuntu Light"/>
                <a:cs typeface="Ubuntu Light"/>
              </a:rPr>
              <a:t> </a:t>
            </a:r>
            <a:r>
              <a:rPr lang="fr-FR" sz="1200" dirty="0">
                <a:latin typeface="Ubuntu Light"/>
                <a:cs typeface="Ubuntu Light"/>
              </a:rPr>
              <a:t>nouvelle</a:t>
            </a:r>
            <a:r>
              <a:rPr lang="fr-FR" sz="1200" spc="-18" dirty="0">
                <a:latin typeface="Ubuntu Light"/>
                <a:cs typeface="Ubuntu Light"/>
              </a:rPr>
              <a:t> </a:t>
            </a:r>
            <a:r>
              <a:rPr lang="fr-FR" sz="1200" spc="-6" dirty="0">
                <a:latin typeface="Ubuntu Light"/>
                <a:cs typeface="Ubuntu Light"/>
              </a:rPr>
              <a:t>opportunité</a:t>
            </a:r>
            <a:r>
              <a:rPr lang="fr-FR" sz="1200" spc="-15" dirty="0">
                <a:latin typeface="Ubuntu Light"/>
                <a:cs typeface="Ubuntu Light"/>
              </a:rPr>
              <a:t> </a:t>
            </a:r>
            <a:r>
              <a:rPr lang="fr-FR" sz="1200" dirty="0">
                <a:latin typeface="Ubuntu Light"/>
                <a:cs typeface="Ubuntu Light"/>
              </a:rPr>
              <a:t>de</a:t>
            </a:r>
            <a:r>
              <a:rPr lang="fr-FR" sz="1200" spc="-18" dirty="0">
                <a:latin typeface="Ubuntu Light"/>
                <a:cs typeface="Ubuntu Light"/>
              </a:rPr>
              <a:t> </a:t>
            </a:r>
            <a:r>
              <a:rPr lang="fr-FR" sz="1200" spc="-6" dirty="0">
                <a:latin typeface="Ubuntu Light"/>
                <a:cs typeface="Ubuntu Light"/>
              </a:rPr>
              <a:t>rejoindre </a:t>
            </a:r>
            <a:r>
              <a:rPr lang="fr-FR" sz="1200" dirty="0">
                <a:latin typeface="Ubuntu Light"/>
                <a:cs typeface="Ubuntu Light"/>
              </a:rPr>
              <a:t>notre</a:t>
            </a:r>
            <a:r>
              <a:rPr lang="fr-FR" sz="1200" spc="-33" dirty="0">
                <a:latin typeface="Ubuntu Light"/>
                <a:cs typeface="Ubuntu Light"/>
              </a:rPr>
              <a:t> </a:t>
            </a:r>
            <a:r>
              <a:rPr lang="fr-FR" sz="1200" dirty="0">
                <a:latin typeface="Ubuntu Light"/>
                <a:cs typeface="Ubuntu Light"/>
              </a:rPr>
              <a:t>Groupe,</a:t>
            </a:r>
            <a:r>
              <a:rPr lang="fr-FR" sz="1200" spc="-30" dirty="0">
                <a:latin typeface="Ubuntu Light"/>
                <a:cs typeface="Ubuntu Light"/>
              </a:rPr>
              <a:t> </a:t>
            </a:r>
            <a:r>
              <a:rPr lang="fr-FR" sz="1200" dirty="0">
                <a:latin typeface="Ubuntu Light"/>
                <a:cs typeface="Ubuntu Light"/>
              </a:rPr>
              <a:t>d’intégrer</a:t>
            </a:r>
            <a:r>
              <a:rPr lang="fr-FR" sz="1200" spc="-30" dirty="0">
                <a:latin typeface="Ubuntu Light"/>
                <a:cs typeface="Ubuntu Light"/>
              </a:rPr>
              <a:t> </a:t>
            </a:r>
            <a:r>
              <a:rPr lang="fr-FR" sz="1200" dirty="0">
                <a:latin typeface="Ubuntu Light"/>
                <a:cs typeface="Ubuntu Light"/>
              </a:rPr>
              <a:t>nos</a:t>
            </a:r>
            <a:r>
              <a:rPr lang="fr-FR" sz="1200" spc="-30" dirty="0">
                <a:latin typeface="Ubuntu Light"/>
                <a:cs typeface="Ubuntu Light"/>
              </a:rPr>
              <a:t> </a:t>
            </a:r>
            <a:r>
              <a:rPr lang="fr-FR" sz="1200" dirty="0">
                <a:latin typeface="Ubuntu Light"/>
                <a:cs typeface="Ubuntu Light"/>
              </a:rPr>
              <a:t>équipes</a:t>
            </a:r>
            <a:r>
              <a:rPr lang="fr-FR" sz="1200" spc="-30" dirty="0">
                <a:latin typeface="Ubuntu Light"/>
                <a:cs typeface="Ubuntu Light"/>
              </a:rPr>
              <a:t> </a:t>
            </a:r>
            <a:r>
              <a:rPr lang="fr-FR" sz="1200" dirty="0">
                <a:latin typeface="Ubuntu Light"/>
                <a:cs typeface="Ubuntu Light"/>
              </a:rPr>
              <a:t>et</a:t>
            </a:r>
            <a:r>
              <a:rPr lang="fr-FR" sz="1200" spc="-30" dirty="0">
                <a:latin typeface="Ubuntu Light"/>
                <a:cs typeface="Ubuntu Light"/>
              </a:rPr>
              <a:t> </a:t>
            </a:r>
            <a:r>
              <a:rPr lang="fr-FR" sz="1200" spc="-15" dirty="0">
                <a:latin typeface="Ubuntu Light"/>
                <a:cs typeface="Ubuntu Light"/>
              </a:rPr>
              <a:t>de </a:t>
            </a:r>
            <a:r>
              <a:rPr sz="1200" dirty="0">
                <a:latin typeface="Ubuntu Light"/>
                <a:cs typeface="Ubuntu Light"/>
              </a:rPr>
              <a:t>commencer</a:t>
            </a:r>
            <a:r>
              <a:rPr sz="1200" spc="-36" dirty="0">
                <a:latin typeface="Ubuntu Light"/>
                <a:cs typeface="Ubuntu Light"/>
              </a:rPr>
              <a:t> </a:t>
            </a:r>
            <a:r>
              <a:rPr sz="1200" dirty="0">
                <a:latin typeface="Ubuntu Light"/>
                <a:cs typeface="Ubuntu Light"/>
              </a:rPr>
              <a:t>votre</a:t>
            </a:r>
            <a:r>
              <a:rPr sz="1200" spc="-33" dirty="0">
                <a:latin typeface="Ubuntu Light"/>
                <a:cs typeface="Ubuntu Light"/>
              </a:rPr>
              <a:t> </a:t>
            </a:r>
            <a:r>
              <a:rPr sz="1200" spc="-6" dirty="0">
                <a:latin typeface="Ubuntu Light"/>
                <a:cs typeface="Ubuntu Light"/>
              </a:rPr>
              <a:t>futur.</a:t>
            </a:r>
            <a:r>
              <a:rPr sz="1200" spc="-33" dirty="0">
                <a:latin typeface="Ubuntu Light"/>
                <a:cs typeface="Ubuntu Light"/>
              </a:rPr>
              <a:t> </a:t>
            </a:r>
            <a:r>
              <a:rPr sz="1200" spc="-15" dirty="0">
                <a:latin typeface="Ubuntu Light"/>
                <a:cs typeface="Ubuntu Light"/>
              </a:rPr>
              <a:t>L’École</a:t>
            </a:r>
            <a:r>
              <a:rPr sz="1200" spc="-33" dirty="0">
                <a:latin typeface="Ubuntu Light"/>
                <a:cs typeface="Ubuntu Light"/>
              </a:rPr>
              <a:t> </a:t>
            </a:r>
            <a:r>
              <a:rPr sz="1200" dirty="0">
                <a:latin typeface="Ubuntu Light"/>
                <a:cs typeface="Ubuntu Light"/>
              </a:rPr>
              <a:t>by</a:t>
            </a:r>
            <a:r>
              <a:rPr sz="1200" spc="-33" dirty="0">
                <a:latin typeface="Ubuntu Light"/>
                <a:cs typeface="Ubuntu Light"/>
              </a:rPr>
              <a:t> </a:t>
            </a:r>
            <a:r>
              <a:rPr sz="1200" spc="-6" dirty="0">
                <a:latin typeface="Ubuntu Light"/>
                <a:cs typeface="Ubuntu Light"/>
              </a:rPr>
              <a:t>Capgemini</a:t>
            </a:r>
            <a:r>
              <a:rPr lang="fr-FR" sz="1200" spc="-6" dirty="0">
                <a:latin typeface="Ubuntu Light"/>
                <a:cs typeface="Ubuntu Light"/>
              </a:rPr>
              <a:t> </a:t>
            </a:r>
            <a:r>
              <a:rPr sz="1200" dirty="0" err="1">
                <a:latin typeface="Ubuntu Light"/>
                <a:cs typeface="Ubuntu Light"/>
              </a:rPr>
              <a:t>développe</a:t>
            </a:r>
            <a:r>
              <a:rPr sz="1200" spc="-42" dirty="0">
                <a:latin typeface="Ubuntu Light"/>
                <a:cs typeface="Ubuntu Light"/>
              </a:rPr>
              <a:t> </a:t>
            </a:r>
            <a:r>
              <a:rPr sz="1200" dirty="0">
                <a:latin typeface="Ubuntu Light"/>
                <a:cs typeface="Ubuntu Light"/>
              </a:rPr>
              <a:t>différentes</a:t>
            </a:r>
            <a:r>
              <a:rPr sz="1200" spc="-42" dirty="0">
                <a:latin typeface="Ubuntu Light"/>
                <a:cs typeface="Ubuntu Light"/>
              </a:rPr>
              <a:t> </a:t>
            </a:r>
            <a:r>
              <a:rPr sz="1200" dirty="0" err="1">
                <a:latin typeface="Ubuntu Light"/>
                <a:cs typeface="Ubuntu Light"/>
              </a:rPr>
              <a:t>filières</a:t>
            </a:r>
            <a:r>
              <a:rPr sz="1200" spc="-42" dirty="0">
                <a:latin typeface="Ubuntu Light"/>
                <a:cs typeface="Ubuntu Light"/>
              </a:rPr>
              <a:t> </a:t>
            </a:r>
            <a:r>
              <a:rPr sz="1200" dirty="0" err="1">
                <a:latin typeface="Ubuntu Light"/>
                <a:cs typeface="Ubuntu Light"/>
              </a:rPr>
              <a:t>autour</a:t>
            </a:r>
            <a:r>
              <a:rPr lang="fr-FR" sz="1200" dirty="0">
                <a:latin typeface="Ubuntu Light"/>
                <a:cs typeface="Ubuntu Light"/>
              </a:rPr>
              <a:t> </a:t>
            </a:r>
            <a:r>
              <a:rPr sz="1200" spc="-15" dirty="0">
                <a:latin typeface="Ubuntu Light"/>
                <a:cs typeface="Ubuntu Light"/>
              </a:rPr>
              <a:t>des </a:t>
            </a:r>
            <a:r>
              <a:rPr sz="1200" dirty="0">
                <a:latin typeface="Ubuntu Light"/>
                <a:cs typeface="Ubuntu Light"/>
              </a:rPr>
              <a:t>métiers</a:t>
            </a:r>
            <a:r>
              <a:rPr sz="1200" spc="-18" dirty="0">
                <a:latin typeface="Ubuntu Light"/>
                <a:cs typeface="Ubuntu Light"/>
              </a:rPr>
              <a:t> </a:t>
            </a:r>
            <a:r>
              <a:rPr sz="1200" dirty="0">
                <a:latin typeface="Ubuntu Light"/>
                <a:cs typeface="Ubuntu Light"/>
              </a:rPr>
              <a:t>et/ou</a:t>
            </a:r>
            <a:r>
              <a:rPr sz="1200" spc="-15" dirty="0">
                <a:latin typeface="Ubuntu Light"/>
                <a:cs typeface="Ubuntu Light"/>
              </a:rPr>
              <a:t> </a:t>
            </a:r>
            <a:r>
              <a:rPr sz="1200" spc="-6" dirty="0">
                <a:latin typeface="Ubuntu Light"/>
                <a:cs typeface="Ubuntu Light"/>
              </a:rPr>
              <a:t>technologies</a:t>
            </a:r>
            <a:r>
              <a:rPr sz="1200" spc="-15" dirty="0">
                <a:latin typeface="Ubuntu Light"/>
                <a:cs typeface="Ubuntu Light"/>
              </a:rPr>
              <a:t> </a:t>
            </a:r>
            <a:r>
              <a:rPr sz="1200" dirty="0">
                <a:latin typeface="Ubuntu Light"/>
                <a:cs typeface="Ubuntu Light"/>
              </a:rPr>
              <a:t>à</a:t>
            </a:r>
            <a:r>
              <a:rPr sz="1200" spc="-18" dirty="0">
                <a:latin typeface="Ubuntu Light"/>
                <a:cs typeface="Ubuntu Light"/>
              </a:rPr>
              <a:t> </a:t>
            </a:r>
            <a:r>
              <a:rPr sz="1200" dirty="0">
                <a:latin typeface="Ubuntu Light"/>
                <a:cs typeface="Ubuntu Light"/>
              </a:rPr>
              <a:t>fort</a:t>
            </a:r>
            <a:r>
              <a:rPr sz="1200" spc="-15" dirty="0">
                <a:latin typeface="Ubuntu Light"/>
                <a:cs typeface="Ubuntu Light"/>
              </a:rPr>
              <a:t> </a:t>
            </a:r>
            <a:r>
              <a:rPr sz="1200" spc="-6" dirty="0">
                <a:latin typeface="Ubuntu Light"/>
                <a:cs typeface="Ubuntu Light"/>
              </a:rPr>
              <a:t>potentiel </a:t>
            </a:r>
            <a:r>
              <a:rPr sz="1200" dirty="0">
                <a:latin typeface="Ubuntu Light"/>
                <a:cs typeface="Ubuntu Light"/>
              </a:rPr>
              <a:t>et</a:t>
            </a:r>
            <a:r>
              <a:rPr sz="1200" spc="-27" dirty="0">
                <a:latin typeface="Ubuntu Light"/>
                <a:cs typeface="Ubuntu Light"/>
              </a:rPr>
              <a:t> </a:t>
            </a:r>
            <a:r>
              <a:rPr sz="1200" dirty="0">
                <a:latin typeface="Ubuntu Light"/>
                <a:cs typeface="Ubuntu Light"/>
              </a:rPr>
              <a:t>en</a:t>
            </a:r>
            <a:r>
              <a:rPr sz="1200" spc="-24" dirty="0">
                <a:latin typeface="Ubuntu Light"/>
                <a:cs typeface="Ubuntu Light"/>
              </a:rPr>
              <a:t> </a:t>
            </a:r>
            <a:r>
              <a:rPr sz="1200" dirty="0">
                <a:latin typeface="Ubuntu Light"/>
                <a:cs typeface="Ubuntu Light"/>
              </a:rPr>
              <a:t>constante</a:t>
            </a:r>
            <a:r>
              <a:rPr sz="1200" spc="-24" dirty="0">
                <a:latin typeface="Ubuntu Light"/>
                <a:cs typeface="Ubuntu Light"/>
              </a:rPr>
              <a:t> </a:t>
            </a:r>
            <a:r>
              <a:rPr sz="1200" spc="-6" dirty="0">
                <a:latin typeface="Ubuntu Light"/>
                <a:cs typeface="Ubuntu Light"/>
              </a:rPr>
              <a:t>évolution.</a:t>
            </a:r>
            <a:endParaRPr sz="1200" dirty="0">
              <a:latin typeface="Ubuntu Light"/>
              <a:cs typeface="Ubuntu Light"/>
            </a:endParaRPr>
          </a:p>
        </p:txBody>
      </p:sp>
      <p:sp>
        <p:nvSpPr>
          <p:cNvPr id="22" name="object 22"/>
          <p:cNvSpPr txBox="1"/>
          <p:nvPr/>
        </p:nvSpPr>
        <p:spPr>
          <a:xfrm>
            <a:off x="2994203" y="3057911"/>
            <a:ext cx="350794" cy="722467"/>
          </a:xfrm>
          <a:prstGeom prst="rect">
            <a:avLst/>
          </a:prstGeom>
        </p:spPr>
        <p:txBody>
          <a:bodyPr vert="horz" wrap="square" lIns="0" tIns="8471" rIns="0" bIns="0" rtlCol="0">
            <a:spAutoFit/>
          </a:bodyPr>
          <a:lstStyle/>
          <a:p>
            <a:pPr marL="7701">
              <a:spcBef>
                <a:spcPts val="67"/>
              </a:spcBef>
            </a:pPr>
            <a:r>
              <a:rPr sz="4639" b="1" spc="3" dirty="0">
                <a:solidFill>
                  <a:srgbClr val="12ABDB"/>
                </a:solidFill>
                <a:latin typeface="Ubuntu"/>
                <a:cs typeface="Ubuntu"/>
              </a:rPr>
              <a:t>3</a:t>
            </a:r>
            <a:endParaRPr sz="4639" dirty="0">
              <a:latin typeface="Ubuntu"/>
              <a:cs typeface="Ubuntu"/>
            </a:endParaRPr>
          </a:p>
        </p:txBody>
      </p:sp>
      <p:sp>
        <p:nvSpPr>
          <p:cNvPr id="23" name="object 23"/>
          <p:cNvSpPr txBox="1"/>
          <p:nvPr/>
        </p:nvSpPr>
        <p:spPr>
          <a:xfrm>
            <a:off x="3064181" y="3554787"/>
            <a:ext cx="640362" cy="231684"/>
          </a:xfrm>
          <a:prstGeom prst="rect">
            <a:avLst/>
          </a:prstGeom>
        </p:spPr>
        <p:txBody>
          <a:bodyPr vert="horz" wrap="square" lIns="0" tIns="7701" rIns="0" bIns="0" rtlCol="0">
            <a:spAutoFit/>
          </a:bodyPr>
          <a:lstStyle/>
          <a:p>
            <a:pPr marL="7701">
              <a:spcBef>
                <a:spcPts val="61"/>
              </a:spcBef>
            </a:pPr>
            <a:r>
              <a:rPr sz="1455" b="1" spc="-6" dirty="0">
                <a:solidFill>
                  <a:srgbClr val="272936"/>
                </a:solidFill>
                <a:latin typeface="Ubuntu"/>
                <a:cs typeface="Ubuntu"/>
              </a:rPr>
              <a:t>filières</a:t>
            </a:r>
            <a:endParaRPr sz="1455" dirty="0">
              <a:latin typeface="Ubuntu"/>
              <a:cs typeface="Ubuntu"/>
            </a:endParaRPr>
          </a:p>
        </p:txBody>
      </p:sp>
      <p:grpSp>
        <p:nvGrpSpPr>
          <p:cNvPr id="37" name="Groupe 36">
            <a:extLst>
              <a:ext uri="{FF2B5EF4-FFF2-40B4-BE49-F238E27FC236}">
                <a16:creationId xmlns:a16="http://schemas.microsoft.com/office/drawing/2014/main" id="{B8A07C13-D734-8AE7-B337-7974ED4E0BAB}"/>
              </a:ext>
              <a:ext uri="{C183D7F6-B498-43B3-948B-1728B52AA6E4}">
                <adec:decorative xmlns:adec="http://schemas.microsoft.com/office/drawing/2017/decorative" val="1"/>
              </a:ext>
            </a:extLst>
          </p:cNvPr>
          <p:cNvGrpSpPr/>
          <p:nvPr/>
        </p:nvGrpSpPr>
        <p:grpSpPr>
          <a:xfrm>
            <a:off x="6156639" y="2467250"/>
            <a:ext cx="4222821" cy="1680091"/>
            <a:chOff x="6430955" y="2467250"/>
            <a:chExt cx="4222821" cy="1680091"/>
          </a:xfrm>
        </p:grpSpPr>
        <p:sp>
          <p:nvSpPr>
            <p:cNvPr id="9" name="object 9"/>
            <p:cNvSpPr/>
            <p:nvPr/>
          </p:nvSpPr>
          <p:spPr>
            <a:xfrm>
              <a:off x="6437479" y="2790119"/>
              <a:ext cx="519837" cy="777830"/>
            </a:xfrm>
            <a:custGeom>
              <a:avLst/>
              <a:gdLst/>
              <a:ahLst/>
              <a:cxnLst/>
              <a:rect l="l" t="t" r="r" b="b"/>
              <a:pathLst>
                <a:path w="857250" h="1282700">
                  <a:moveTo>
                    <a:pt x="856703" y="1033780"/>
                  </a:moveTo>
                  <a:lnTo>
                    <a:pt x="288709" y="1033780"/>
                  </a:lnTo>
                  <a:lnTo>
                    <a:pt x="288709" y="0"/>
                  </a:lnTo>
                  <a:lnTo>
                    <a:pt x="0" y="0"/>
                  </a:lnTo>
                  <a:lnTo>
                    <a:pt x="0" y="1033780"/>
                  </a:lnTo>
                  <a:lnTo>
                    <a:pt x="0" y="1282700"/>
                  </a:lnTo>
                  <a:lnTo>
                    <a:pt x="856703" y="1282700"/>
                  </a:lnTo>
                  <a:lnTo>
                    <a:pt x="856703" y="1033780"/>
                  </a:lnTo>
                  <a:close/>
                </a:path>
              </a:pathLst>
            </a:custGeom>
            <a:solidFill>
              <a:srgbClr val="FFFFFF"/>
            </a:solidFill>
          </p:spPr>
          <p:txBody>
            <a:bodyPr wrap="square" lIns="0" tIns="0" rIns="0" bIns="0" rtlCol="0"/>
            <a:lstStyle/>
            <a:p>
              <a:endParaRPr sz="1092"/>
            </a:p>
          </p:txBody>
        </p:sp>
        <p:sp>
          <p:nvSpPr>
            <p:cNvPr id="10" name="object 10"/>
            <p:cNvSpPr/>
            <p:nvPr/>
          </p:nvSpPr>
          <p:spPr>
            <a:xfrm>
              <a:off x="6956990" y="2790091"/>
              <a:ext cx="175204" cy="299965"/>
            </a:xfrm>
            <a:custGeom>
              <a:avLst/>
              <a:gdLst/>
              <a:ahLst/>
              <a:cxnLst/>
              <a:rect l="l" t="t" r="r" b="b"/>
              <a:pathLst>
                <a:path w="288925" h="494664">
                  <a:moveTo>
                    <a:pt x="288650" y="0"/>
                  </a:moveTo>
                  <a:lnTo>
                    <a:pt x="0" y="0"/>
                  </a:lnTo>
                  <a:lnTo>
                    <a:pt x="0" y="494393"/>
                  </a:lnTo>
                  <a:lnTo>
                    <a:pt x="288650" y="494393"/>
                  </a:lnTo>
                  <a:lnTo>
                    <a:pt x="288650" y="0"/>
                  </a:lnTo>
                  <a:close/>
                </a:path>
              </a:pathLst>
            </a:custGeom>
            <a:solidFill>
              <a:srgbClr val="00B0E3"/>
            </a:solidFill>
          </p:spPr>
          <p:txBody>
            <a:bodyPr wrap="square" lIns="0" tIns="0" rIns="0" bIns="0" rtlCol="0"/>
            <a:lstStyle/>
            <a:p>
              <a:endParaRPr sz="1092"/>
            </a:p>
          </p:txBody>
        </p:sp>
        <p:sp>
          <p:nvSpPr>
            <p:cNvPr id="11" name="object 11"/>
            <p:cNvSpPr/>
            <p:nvPr/>
          </p:nvSpPr>
          <p:spPr>
            <a:xfrm>
              <a:off x="6430955" y="2467250"/>
              <a:ext cx="4221078" cy="1388158"/>
            </a:xfrm>
            <a:custGeom>
              <a:avLst/>
              <a:gdLst/>
              <a:ahLst/>
              <a:cxnLst/>
              <a:rect l="l" t="t" r="r" b="b"/>
              <a:pathLst>
                <a:path w="6960869" h="2289175">
                  <a:moveTo>
                    <a:pt x="2225535" y="0"/>
                  </a:moveTo>
                  <a:lnTo>
                    <a:pt x="1364030" y="0"/>
                  </a:lnTo>
                  <a:lnTo>
                    <a:pt x="1364030" y="288709"/>
                  </a:lnTo>
                  <a:lnTo>
                    <a:pt x="2225535" y="288709"/>
                  </a:lnTo>
                  <a:lnTo>
                    <a:pt x="2225535" y="0"/>
                  </a:lnTo>
                  <a:close/>
                </a:path>
                <a:path w="6960869" h="2289175">
                  <a:moveTo>
                    <a:pt x="2272601" y="1572285"/>
                  </a:moveTo>
                  <a:lnTo>
                    <a:pt x="1652765" y="1572285"/>
                  </a:lnTo>
                  <a:lnTo>
                    <a:pt x="1652765" y="1263675"/>
                  </a:lnTo>
                  <a:lnTo>
                    <a:pt x="2165299" y="1263675"/>
                  </a:lnTo>
                  <a:lnTo>
                    <a:pt x="2165299" y="1026185"/>
                  </a:lnTo>
                  <a:lnTo>
                    <a:pt x="1652765" y="1026185"/>
                  </a:lnTo>
                  <a:lnTo>
                    <a:pt x="1652765" y="774725"/>
                  </a:lnTo>
                  <a:lnTo>
                    <a:pt x="2230120" y="774725"/>
                  </a:lnTo>
                  <a:lnTo>
                    <a:pt x="2230120" y="532155"/>
                  </a:lnTo>
                  <a:lnTo>
                    <a:pt x="1364043" y="532155"/>
                  </a:lnTo>
                  <a:lnTo>
                    <a:pt x="1364043" y="774725"/>
                  </a:lnTo>
                  <a:lnTo>
                    <a:pt x="1364043" y="1026185"/>
                  </a:lnTo>
                  <a:lnTo>
                    <a:pt x="1364043" y="1263675"/>
                  </a:lnTo>
                  <a:lnTo>
                    <a:pt x="1364043" y="1572285"/>
                  </a:lnTo>
                  <a:lnTo>
                    <a:pt x="1364043" y="1814855"/>
                  </a:lnTo>
                  <a:lnTo>
                    <a:pt x="2272601" y="1814855"/>
                  </a:lnTo>
                  <a:lnTo>
                    <a:pt x="2272601" y="1572285"/>
                  </a:lnTo>
                  <a:close/>
                </a:path>
                <a:path w="6960869" h="2289175">
                  <a:moveTo>
                    <a:pt x="2272627" y="2041055"/>
                  </a:moveTo>
                  <a:lnTo>
                    <a:pt x="0" y="2041055"/>
                  </a:lnTo>
                  <a:lnTo>
                    <a:pt x="0" y="2289073"/>
                  </a:lnTo>
                  <a:lnTo>
                    <a:pt x="2272627" y="2289073"/>
                  </a:lnTo>
                  <a:lnTo>
                    <a:pt x="2272627" y="2041055"/>
                  </a:lnTo>
                  <a:close/>
                </a:path>
                <a:path w="6960869" h="2289175">
                  <a:moveTo>
                    <a:pt x="3473920" y="1744548"/>
                  </a:moveTo>
                  <a:lnTo>
                    <a:pt x="3394278" y="1513243"/>
                  </a:lnTo>
                  <a:lnTo>
                    <a:pt x="3381959" y="1518920"/>
                  </a:lnTo>
                  <a:lnTo>
                    <a:pt x="3340697" y="1537296"/>
                  </a:lnTo>
                  <a:lnTo>
                    <a:pt x="3291078" y="1555089"/>
                  </a:lnTo>
                  <a:lnTo>
                    <a:pt x="3252063" y="1565325"/>
                  </a:lnTo>
                  <a:lnTo>
                    <a:pt x="3207740" y="1574101"/>
                  </a:lnTo>
                  <a:lnTo>
                    <a:pt x="3157588" y="1581213"/>
                  </a:lnTo>
                  <a:lnTo>
                    <a:pt x="3101136" y="1584883"/>
                  </a:lnTo>
                  <a:lnTo>
                    <a:pt x="3070542" y="1585341"/>
                  </a:lnTo>
                  <a:lnTo>
                    <a:pt x="3022460" y="1583334"/>
                  </a:lnTo>
                  <a:lnTo>
                    <a:pt x="2978061" y="1577276"/>
                  </a:lnTo>
                  <a:lnTo>
                    <a:pt x="2937370" y="1567167"/>
                  </a:lnTo>
                  <a:lnTo>
                    <a:pt x="2900388" y="1552981"/>
                  </a:lnTo>
                  <a:lnTo>
                    <a:pt x="2836684" y="1514856"/>
                  </a:lnTo>
                  <a:lnTo>
                    <a:pt x="2786519" y="1465160"/>
                  </a:lnTo>
                  <a:lnTo>
                    <a:pt x="2749004" y="1404315"/>
                  </a:lnTo>
                  <a:lnTo>
                    <a:pt x="2723591" y="1332801"/>
                  </a:lnTo>
                  <a:lnTo>
                    <a:pt x="2715095" y="1293660"/>
                  </a:lnTo>
                  <a:lnTo>
                    <a:pt x="2709011" y="1252994"/>
                  </a:lnTo>
                  <a:lnTo>
                    <a:pt x="2705354" y="1210818"/>
                  </a:lnTo>
                  <a:lnTo>
                    <a:pt x="2704134" y="1167142"/>
                  </a:lnTo>
                  <a:lnTo>
                    <a:pt x="2706001" y="1113751"/>
                  </a:lnTo>
                  <a:lnTo>
                    <a:pt x="2711564" y="1064501"/>
                  </a:lnTo>
                  <a:lnTo>
                    <a:pt x="2720848" y="1019416"/>
                  </a:lnTo>
                  <a:lnTo>
                    <a:pt x="2733827" y="978484"/>
                  </a:lnTo>
                  <a:lnTo>
                    <a:pt x="2749804" y="941412"/>
                  </a:lnTo>
                  <a:lnTo>
                    <a:pt x="2768231" y="907910"/>
                  </a:lnTo>
                  <a:lnTo>
                    <a:pt x="2812402" y="851687"/>
                  </a:lnTo>
                  <a:lnTo>
                    <a:pt x="2865158" y="809345"/>
                  </a:lnTo>
                  <a:lnTo>
                    <a:pt x="2925191" y="780465"/>
                  </a:lnTo>
                  <a:lnTo>
                    <a:pt x="2989796" y="763866"/>
                  </a:lnTo>
                  <a:lnTo>
                    <a:pt x="3055734" y="758329"/>
                  </a:lnTo>
                  <a:lnTo>
                    <a:pt x="3104350" y="759714"/>
                  </a:lnTo>
                  <a:lnTo>
                    <a:pt x="3150298" y="763866"/>
                  </a:lnTo>
                  <a:lnTo>
                    <a:pt x="3193618" y="770788"/>
                  </a:lnTo>
                  <a:lnTo>
                    <a:pt x="3234321" y="780465"/>
                  </a:lnTo>
                  <a:lnTo>
                    <a:pt x="3272434" y="792111"/>
                  </a:lnTo>
                  <a:lnTo>
                    <a:pt x="3341357" y="818934"/>
                  </a:lnTo>
                  <a:lnTo>
                    <a:pt x="3372154" y="834059"/>
                  </a:lnTo>
                  <a:lnTo>
                    <a:pt x="3455441" y="600964"/>
                  </a:lnTo>
                  <a:lnTo>
                    <a:pt x="3407295" y="575043"/>
                  </a:lnTo>
                  <a:lnTo>
                    <a:pt x="3369881" y="558634"/>
                  </a:lnTo>
                  <a:lnTo>
                    <a:pt x="3324110" y="542645"/>
                  </a:lnTo>
                  <a:lnTo>
                    <a:pt x="3269894" y="527862"/>
                  </a:lnTo>
                  <a:lnTo>
                    <a:pt x="3207448" y="514959"/>
                  </a:lnTo>
                  <a:lnTo>
                    <a:pt x="3137128" y="505904"/>
                  </a:lnTo>
                  <a:lnTo>
                    <a:pt x="3059379" y="502945"/>
                  </a:lnTo>
                  <a:lnTo>
                    <a:pt x="3003994" y="504710"/>
                  </a:lnTo>
                  <a:lnTo>
                    <a:pt x="2950197" y="510032"/>
                  </a:lnTo>
                  <a:lnTo>
                    <a:pt x="2898013" y="518896"/>
                  </a:lnTo>
                  <a:lnTo>
                    <a:pt x="2847454" y="531342"/>
                  </a:lnTo>
                  <a:lnTo>
                    <a:pt x="2798559" y="547357"/>
                  </a:lnTo>
                  <a:lnTo>
                    <a:pt x="2751734" y="566724"/>
                  </a:lnTo>
                  <a:lnTo>
                    <a:pt x="2707589" y="589470"/>
                  </a:lnTo>
                  <a:lnTo>
                    <a:pt x="2666111" y="615556"/>
                  </a:lnTo>
                  <a:lnTo>
                    <a:pt x="2627299" y="644994"/>
                  </a:lnTo>
                  <a:lnTo>
                    <a:pt x="2591181" y="677760"/>
                  </a:lnTo>
                  <a:lnTo>
                    <a:pt x="2557881" y="713727"/>
                  </a:lnTo>
                  <a:lnTo>
                    <a:pt x="2527554" y="752805"/>
                  </a:lnTo>
                  <a:lnTo>
                    <a:pt x="2500185" y="795007"/>
                  </a:lnTo>
                  <a:lnTo>
                    <a:pt x="2475763" y="840320"/>
                  </a:lnTo>
                  <a:lnTo>
                    <a:pt x="2454287" y="888758"/>
                  </a:lnTo>
                  <a:lnTo>
                    <a:pt x="2439047" y="931341"/>
                  </a:lnTo>
                  <a:lnTo>
                    <a:pt x="2426551" y="975829"/>
                  </a:lnTo>
                  <a:lnTo>
                    <a:pt x="2416822" y="1022223"/>
                  </a:lnTo>
                  <a:lnTo>
                    <a:pt x="2409863" y="1070508"/>
                  </a:lnTo>
                  <a:lnTo>
                    <a:pt x="2405672" y="1120673"/>
                  </a:lnTo>
                  <a:lnTo>
                    <a:pt x="2404287" y="1172730"/>
                  </a:lnTo>
                  <a:lnTo>
                    <a:pt x="2405634" y="1229715"/>
                  </a:lnTo>
                  <a:lnTo>
                    <a:pt x="2409710" y="1284300"/>
                  </a:lnTo>
                  <a:lnTo>
                    <a:pt x="2416492" y="1336459"/>
                  </a:lnTo>
                  <a:lnTo>
                    <a:pt x="2425979" y="1386217"/>
                  </a:lnTo>
                  <a:lnTo>
                    <a:pt x="2438184" y="1433550"/>
                  </a:lnTo>
                  <a:lnTo>
                    <a:pt x="2453081" y="1478470"/>
                  </a:lnTo>
                  <a:lnTo>
                    <a:pt x="2470696" y="1520977"/>
                  </a:lnTo>
                  <a:lnTo>
                    <a:pt x="2491016" y="1561071"/>
                  </a:lnTo>
                  <a:lnTo>
                    <a:pt x="2514028" y="1598752"/>
                  </a:lnTo>
                  <a:lnTo>
                    <a:pt x="2539746" y="1634007"/>
                  </a:lnTo>
                  <a:lnTo>
                    <a:pt x="2568156" y="1666849"/>
                  </a:lnTo>
                  <a:lnTo>
                    <a:pt x="2599156" y="1697024"/>
                  </a:lnTo>
                  <a:lnTo>
                    <a:pt x="2632633" y="1724342"/>
                  </a:lnTo>
                  <a:lnTo>
                    <a:pt x="2668562" y="1748777"/>
                  </a:lnTo>
                  <a:lnTo>
                    <a:pt x="2706954" y="1770329"/>
                  </a:lnTo>
                  <a:lnTo>
                    <a:pt x="2747822" y="1789010"/>
                  </a:lnTo>
                  <a:lnTo>
                    <a:pt x="2791142" y="1804822"/>
                  </a:lnTo>
                  <a:lnTo>
                    <a:pt x="2836926" y="1817751"/>
                  </a:lnTo>
                  <a:lnTo>
                    <a:pt x="2885173" y="1827809"/>
                  </a:lnTo>
                  <a:lnTo>
                    <a:pt x="2935884" y="1834997"/>
                  </a:lnTo>
                  <a:lnTo>
                    <a:pt x="2989046" y="1839315"/>
                  </a:lnTo>
                  <a:lnTo>
                    <a:pt x="3044660" y="1840750"/>
                  </a:lnTo>
                  <a:lnTo>
                    <a:pt x="3101721" y="1839556"/>
                  </a:lnTo>
                  <a:lnTo>
                    <a:pt x="3155988" y="1835988"/>
                  </a:lnTo>
                  <a:lnTo>
                    <a:pt x="3207435" y="1830044"/>
                  </a:lnTo>
                  <a:lnTo>
                    <a:pt x="3256064" y="1821738"/>
                  </a:lnTo>
                  <a:lnTo>
                    <a:pt x="3301847" y="1811070"/>
                  </a:lnTo>
                  <a:lnTo>
                    <a:pt x="3354273" y="1795830"/>
                  </a:lnTo>
                  <a:lnTo>
                    <a:pt x="3400437" y="1779676"/>
                  </a:lnTo>
                  <a:lnTo>
                    <a:pt x="3440315" y="1762582"/>
                  </a:lnTo>
                  <a:lnTo>
                    <a:pt x="3473920" y="1744548"/>
                  </a:lnTo>
                  <a:close/>
                </a:path>
                <a:path w="6960869" h="2289175">
                  <a:moveTo>
                    <a:pt x="4786909" y="1172730"/>
                  </a:moveTo>
                  <a:lnTo>
                    <a:pt x="4785538" y="1118958"/>
                  </a:lnTo>
                  <a:lnTo>
                    <a:pt x="4781385" y="1067384"/>
                  </a:lnTo>
                  <a:lnTo>
                    <a:pt x="4774463" y="1018019"/>
                  </a:lnTo>
                  <a:lnTo>
                    <a:pt x="4764760" y="970864"/>
                  </a:lnTo>
                  <a:lnTo>
                    <a:pt x="4752238" y="925918"/>
                  </a:lnTo>
                  <a:lnTo>
                    <a:pt x="4736909" y="883183"/>
                  </a:lnTo>
                  <a:lnTo>
                    <a:pt x="4715472" y="834796"/>
                  </a:lnTo>
                  <a:lnTo>
                    <a:pt x="4691062" y="789584"/>
                  </a:lnTo>
                  <a:lnTo>
                    <a:pt x="4669421" y="756373"/>
                  </a:lnTo>
                  <a:lnTo>
                    <a:pt x="4663694" y="747572"/>
                  </a:lnTo>
                  <a:lnTo>
                    <a:pt x="4633366" y="708736"/>
                  </a:lnTo>
                  <a:lnTo>
                    <a:pt x="4600092" y="673087"/>
                  </a:lnTo>
                  <a:lnTo>
                    <a:pt x="4564100" y="640791"/>
                  </a:lnTo>
                  <a:lnTo>
                    <a:pt x="4525734" y="611873"/>
                  </a:lnTo>
                  <a:lnTo>
                    <a:pt x="4489094" y="588899"/>
                  </a:lnTo>
                  <a:lnTo>
                    <a:pt x="4489094" y="1172730"/>
                  </a:lnTo>
                  <a:lnTo>
                    <a:pt x="4487634" y="1218793"/>
                  </a:lnTo>
                  <a:lnTo>
                    <a:pt x="4483265" y="1262532"/>
                  </a:lnTo>
                  <a:lnTo>
                    <a:pt x="4476013" y="1303959"/>
                  </a:lnTo>
                  <a:lnTo>
                    <a:pt x="4465917" y="1343063"/>
                  </a:lnTo>
                  <a:lnTo>
                    <a:pt x="4453064" y="1379639"/>
                  </a:lnTo>
                  <a:lnTo>
                    <a:pt x="4419765" y="1444815"/>
                  </a:lnTo>
                  <a:lnTo>
                    <a:pt x="4376293" y="1499222"/>
                  </a:lnTo>
                  <a:lnTo>
                    <a:pt x="4322661" y="1541284"/>
                  </a:lnTo>
                  <a:lnTo>
                    <a:pt x="4259034" y="1570596"/>
                  </a:lnTo>
                  <a:lnTo>
                    <a:pt x="4187355" y="1585442"/>
                  </a:lnTo>
                  <a:lnTo>
                    <a:pt x="4148582" y="1587309"/>
                  </a:lnTo>
                  <a:lnTo>
                    <a:pt x="4108996" y="1585442"/>
                  </a:lnTo>
                  <a:lnTo>
                    <a:pt x="4036796" y="1570596"/>
                  </a:lnTo>
                  <a:lnTo>
                    <a:pt x="3973957" y="1541284"/>
                  </a:lnTo>
                  <a:lnTo>
                    <a:pt x="3920807" y="1499222"/>
                  </a:lnTo>
                  <a:lnTo>
                    <a:pt x="3877373" y="1444815"/>
                  </a:lnTo>
                  <a:lnTo>
                    <a:pt x="3844023" y="1379639"/>
                  </a:lnTo>
                  <a:lnTo>
                    <a:pt x="3831145" y="1343063"/>
                  </a:lnTo>
                  <a:lnTo>
                    <a:pt x="3821074" y="1303959"/>
                  </a:lnTo>
                  <a:lnTo>
                    <a:pt x="3813873" y="1262532"/>
                  </a:lnTo>
                  <a:lnTo>
                    <a:pt x="3809568" y="1218793"/>
                  </a:lnTo>
                  <a:lnTo>
                    <a:pt x="3808120" y="1172730"/>
                  </a:lnTo>
                  <a:lnTo>
                    <a:pt x="3809568" y="1127506"/>
                  </a:lnTo>
                  <a:lnTo>
                    <a:pt x="3813873" y="1084199"/>
                  </a:lnTo>
                  <a:lnTo>
                    <a:pt x="3821074" y="1042847"/>
                  </a:lnTo>
                  <a:lnTo>
                    <a:pt x="3831145" y="1003452"/>
                  </a:lnTo>
                  <a:lnTo>
                    <a:pt x="3844023" y="966444"/>
                  </a:lnTo>
                  <a:lnTo>
                    <a:pt x="3877373" y="900734"/>
                  </a:lnTo>
                  <a:lnTo>
                    <a:pt x="3920807" y="846264"/>
                  </a:lnTo>
                  <a:lnTo>
                    <a:pt x="3973957" y="803706"/>
                  </a:lnTo>
                  <a:lnTo>
                    <a:pt x="4036796" y="773582"/>
                  </a:lnTo>
                  <a:lnTo>
                    <a:pt x="4108996" y="758291"/>
                  </a:lnTo>
                  <a:lnTo>
                    <a:pt x="4148582" y="756373"/>
                  </a:lnTo>
                  <a:lnTo>
                    <a:pt x="4187355" y="758228"/>
                  </a:lnTo>
                  <a:lnTo>
                    <a:pt x="4259034" y="773061"/>
                  </a:lnTo>
                  <a:lnTo>
                    <a:pt x="4322661" y="802360"/>
                  </a:lnTo>
                  <a:lnTo>
                    <a:pt x="4376293" y="844435"/>
                  </a:lnTo>
                  <a:lnTo>
                    <a:pt x="4419765" y="898906"/>
                  </a:lnTo>
                  <a:lnTo>
                    <a:pt x="4453064" y="964590"/>
                  </a:lnTo>
                  <a:lnTo>
                    <a:pt x="4465917" y="1001522"/>
                  </a:lnTo>
                  <a:lnTo>
                    <a:pt x="4476013" y="1041019"/>
                  </a:lnTo>
                  <a:lnTo>
                    <a:pt x="4483265" y="1082713"/>
                  </a:lnTo>
                  <a:lnTo>
                    <a:pt x="4487634" y="1126617"/>
                  </a:lnTo>
                  <a:lnTo>
                    <a:pt x="4489094" y="1172730"/>
                  </a:lnTo>
                  <a:lnTo>
                    <a:pt x="4489094" y="588899"/>
                  </a:lnTo>
                  <a:lnTo>
                    <a:pt x="4441901" y="564159"/>
                  </a:lnTo>
                  <a:lnTo>
                    <a:pt x="4396460" y="545376"/>
                  </a:lnTo>
                  <a:lnTo>
                    <a:pt x="4349254" y="530085"/>
                  </a:lnTo>
                  <a:lnTo>
                    <a:pt x="4300855" y="518185"/>
                  </a:lnTo>
                  <a:lnTo>
                    <a:pt x="4251261" y="509701"/>
                  </a:lnTo>
                  <a:lnTo>
                    <a:pt x="4200499" y="504596"/>
                  </a:lnTo>
                  <a:lnTo>
                    <a:pt x="4148582" y="502894"/>
                  </a:lnTo>
                  <a:lnTo>
                    <a:pt x="4098010" y="504596"/>
                  </a:lnTo>
                  <a:lnTo>
                    <a:pt x="4048379" y="509701"/>
                  </a:lnTo>
                  <a:lnTo>
                    <a:pt x="3999712" y="518185"/>
                  </a:lnTo>
                  <a:lnTo>
                    <a:pt x="3951998" y="530085"/>
                  </a:lnTo>
                  <a:lnTo>
                    <a:pt x="3905237" y="545376"/>
                  </a:lnTo>
                  <a:lnTo>
                    <a:pt x="3860076" y="564159"/>
                  </a:lnTo>
                  <a:lnTo>
                    <a:pt x="3817137" y="586320"/>
                  </a:lnTo>
                  <a:lnTo>
                    <a:pt x="3776408" y="611873"/>
                  </a:lnTo>
                  <a:lnTo>
                    <a:pt x="3737889" y="640791"/>
                  </a:lnTo>
                  <a:lnTo>
                    <a:pt x="3701592" y="673087"/>
                  </a:lnTo>
                  <a:lnTo>
                    <a:pt x="3667925" y="708736"/>
                  </a:lnTo>
                  <a:lnTo>
                    <a:pt x="3637115" y="747572"/>
                  </a:lnTo>
                  <a:lnTo>
                    <a:pt x="3609175" y="789584"/>
                  </a:lnTo>
                  <a:lnTo>
                    <a:pt x="3584105" y="834796"/>
                  </a:lnTo>
                  <a:lnTo>
                    <a:pt x="3561918" y="883183"/>
                  </a:lnTo>
                  <a:lnTo>
                    <a:pt x="3546106" y="925918"/>
                  </a:lnTo>
                  <a:lnTo>
                    <a:pt x="3533152" y="970864"/>
                  </a:lnTo>
                  <a:lnTo>
                    <a:pt x="3523056" y="1018019"/>
                  </a:lnTo>
                  <a:lnTo>
                    <a:pt x="3515842" y="1067384"/>
                  </a:lnTo>
                  <a:lnTo>
                    <a:pt x="3511499" y="1118958"/>
                  </a:lnTo>
                  <a:lnTo>
                    <a:pt x="3510051" y="1172730"/>
                  </a:lnTo>
                  <a:lnTo>
                    <a:pt x="3511448" y="1226515"/>
                  </a:lnTo>
                  <a:lnTo>
                    <a:pt x="3515626" y="1278089"/>
                  </a:lnTo>
                  <a:lnTo>
                    <a:pt x="3522586" y="1327454"/>
                  </a:lnTo>
                  <a:lnTo>
                    <a:pt x="3532327" y="1374609"/>
                  </a:lnTo>
                  <a:lnTo>
                    <a:pt x="3544824" y="1419555"/>
                  </a:lnTo>
                  <a:lnTo>
                    <a:pt x="3560064" y="1462290"/>
                  </a:lnTo>
                  <a:lnTo>
                    <a:pt x="3581539" y="1510639"/>
                  </a:lnTo>
                  <a:lnTo>
                    <a:pt x="3605961" y="1555737"/>
                  </a:lnTo>
                  <a:lnTo>
                    <a:pt x="3633330" y="1597583"/>
                  </a:lnTo>
                  <a:lnTo>
                    <a:pt x="3663658" y="1636179"/>
                  </a:lnTo>
                  <a:lnTo>
                    <a:pt x="3696957" y="1671497"/>
                  </a:lnTo>
                  <a:lnTo>
                    <a:pt x="3732949" y="1703527"/>
                  </a:lnTo>
                  <a:lnTo>
                    <a:pt x="3771303" y="1732191"/>
                  </a:lnTo>
                  <a:lnTo>
                    <a:pt x="3812032" y="1757502"/>
                  </a:lnTo>
                  <a:lnTo>
                    <a:pt x="3855123" y="1779473"/>
                  </a:lnTo>
                  <a:lnTo>
                    <a:pt x="3900589" y="1798129"/>
                  </a:lnTo>
                  <a:lnTo>
                    <a:pt x="3947795" y="1813496"/>
                  </a:lnTo>
                  <a:lnTo>
                    <a:pt x="3996194" y="1825434"/>
                  </a:lnTo>
                  <a:lnTo>
                    <a:pt x="4045801" y="1833956"/>
                  </a:lnTo>
                  <a:lnTo>
                    <a:pt x="4096601" y="1839061"/>
                  </a:lnTo>
                  <a:lnTo>
                    <a:pt x="4148582" y="1840750"/>
                  </a:lnTo>
                  <a:lnTo>
                    <a:pt x="4201922" y="1839061"/>
                  </a:lnTo>
                  <a:lnTo>
                    <a:pt x="4253839" y="1833956"/>
                  </a:lnTo>
                  <a:lnTo>
                    <a:pt x="4304347" y="1825434"/>
                  </a:lnTo>
                  <a:lnTo>
                    <a:pt x="4353433" y="1813496"/>
                  </a:lnTo>
                  <a:lnTo>
                    <a:pt x="4401109" y="1798129"/>
                  </a:lnTo>
                  <a:lnTo>
                    <a:pt x="4446841" y="1779473"/>
                  </a:lnTo>
                  <a:lnTo>
                    <a:pt x="4489983" y="1757502"/>
                  </a:lnTo>
                  <a:lnTo>
                    <a:pt x="4530522" y="1732191"/>
                  </a:lnTo>
                  <a:lnTo>
                    <a:pt x="4568482" y="1703527"/>
                  </a:lnTo>
                  <a:lnTo>
                    <a:pt x="4603839" y="1671497"/>
                  </a:lnTo>
                  <a:lnTo>
                    <a:pt x="4636351" y="1636179"/>
                  </a:lnTo>
                  <a:lnTo>
                    <a:pt x="4666031" y="1597583"/>
                  </a:lnTo>
                  <a:lnTo>
                    <a:pt x="4692853" y="1555737"/>
                  </a:lnTo>
                  <a:lnTo>
                    <a:pt x="4716805" y="1510639"/>
                  </a:lnTo>
                  <a:lnTo>
                    <a:pt x="4737862" y="1462290"/>
                  </a:lnTo>
                  <a:lnTo>
                    <a:pt x="4752848" y="1419555"/>
                  </a:lnTo>
                  <a:lnTo>
                    <a:pt x="4765103" y="1374609"/>
                  </a:lnTo>
                  <a:lnTo>
                    <a:pt x="4774641" y="1327454"/>
                  </a:lnTo>
                  <a:lnTo>
                    <a:pt x="4781461" y="1278089"/>
                  </a:lnTo>
                  <a:lnTo>
                    <a:pt x="4785550" y="1226515"/>
                  </a:lnTo>
                  <a:lnTo>
                    <a:pt x="4786909" y="1172730"/>
                  </a:lnTo>
                  <a:close/>
                </a:path>
                <a:path w="6960869" h="2289175">
                  <a:moveTo>
                    <a:pt x="5828957" y="1566824"/>
                  </a:moveTo>
                  <a:lnTo>
                    <a:pt x="5260911" y="1566824"/>
                  </a:lnTo>
                  <a:lnTo>
                    <a:pt x="5260911" y="533044"/>
                  </a:lnTo>
                  <a:lnTo>
                    <a:pt x="4972266" y="533044"/>
                  </a:lnTo>
                  <a:lnTo>
                    <a:pt x="4972266" y="1566824"/>
                  </a:lnTo>
                  <a:lnTo>
                    <a:pt x="4972266" y="1814474"/>
                  </a:lnTo>
                  <a:lnTo>
                    <a:pt x="5828957" y="1814474"/>
                  </a:lnTo>
                  <a:lnTo>
                    <a:pt x="5828957" y="1566824"/>
                  </a:lnTo>
                  <a:close/>
                </a:path>
                <a:path w="6960869" h="2289175">
                  <a:moveTo>
                    <a:pt x="6960756" y="1572564"/>
                  </a:moveTo>
                  <a:lnTo>
                    <a:pt x="6340983" y="1572564"/>
                  </a:lnTo>
                  <a:lnTo>
                    <a:pt x="6340983" y="1263954"/>
                  </a:lnTo>
                  <a:lnTo>
                    <a:pt x="6853529" y="1263954"/>
                  </a:lnTo>
                  <a:lnTo>
                    <a:pt x="6853529" y="1026464"/>
                  </a:lnTo>
                  <a:lnTo>
                    <a:pt x="6340983" y="1026464"/>
                  </a:lnTo>
                  <a:lnTo>
                    <a:pt x="6340983" y="775004"/>
                  </a:lnTo>
                  <a:lnTo>
                    <a:pt x="6918287" y="775004"/>
                  </a:lnTo>
                  <a:lnTo>
                    <a:pt x="6918287" y="532434"/>
                  </a:lnTo>
                  <a:lnTo>
                    <a:pt x="6052210" y="532434"/>
                  </a:lnTo>
                  <a:lnTo>
                    <a:pt x="6052210" y="775004"/>
                  </a:lnTo>
                  <a:lnTo>
                    <a:pt x="6052210" y="1026464"/>
                  </a:lnTo>
                  <a:lnTo>
                    <a:pt x="6052210" y="1263954"/>
                  </a:lnTo>
                  <a:lnTo>
                    <a:pt x="6052210" y="1572564"/>
                  </a:lnTo>
                  <a:lnTo>
                    <a:pt x="6052210" y="1815134"/>
                  </a:lnTo>
                  <a:lnTo>
                    <a:pt x="6960756" y="1815134"/>
                  </a:lnTo>
                  <a:lnTo>
                    <a:pt x="6960756" y="1572564"/>
                  </a:lnTo>
                  <a:close/>
                </a:path>
              </a:pathLst>
            </a:custGeom>
            <a:solidFill>
              <a:srgbClr val="FFFFFF"/>
            </a:solidFill>
          </p:spPr>
          <p:txBody>
            <a:bodyPr wrap="square" lIns="0" tIns="0" rIns="0" bIns="0" rtlCol="0"/>
            <a:lstStyle/>
            <a:p>
              <a:endParaRPr sz="1092"/>
            </a:p>
          </p:txBody>
        </p:sp>
        <p:sp>
          <p:nvSpPr>
            <p:cNvPr id="12" name="object 12"/>
            <p:cNvSpPr/>
            <p:nvPr/>
          </p:nvSpPr>
          <p:spPr>
            <a:xfrm>
              <a:off x="8106894" y="3698625"/>
              <a:ext cx="381599" cy="358495"/>
            </a:xfrm>
            <a:custGeom>
              <a:avLst/>
              <a:gdLst/>
              <a:ahLst/>
              <a:cxnLst/>
              <a:rect l="l" t="t" r="r" b="b"/>
              <a:pathLst>
                <a:path w="629284" h="591184">
                  <a:moveTo>
                    <a:pt x="300520" y="315290"/>
                  </a:moveTo>
                  <a:lnTo>
                    <a:pt x="295402" y="262128"/>
                  </a:lnTo>
                  <a:lnTo>
                    <a:pt x="283133" y="224370"/>
                  </a:lnTo>
                  <a:lnTo>
                    <a:pt x="279984" y="217347"/>
                  </a:lnTo>
                  <a:lnTo>
                    <a:pt x="254838" y="182562"/>
                  </a:lnTo>
                  <a:lnTo>
                    <a:pt x="220078" y="158927"/>
                  </a:lnTo>
                  <a:lnTo>
                    <a:pt x="207086" y="153924"/>
                  </a:lnTo>
                  <a:lnTo>
                    <a:pt x="207086" y="312826"/>
                  </a:lnTo>
                  <a:lnTo>
                    <a:pt x="205917" y="333032"/>
                  </a:lnTo>
                  <a:lnTo>
                    <a:pt x="188112" y="381127"/>
                  </a:lnTo>
                  <a:lnTo>
                    <a:pt x="149098" y="405320"/>
                  </a:lnTo>
                  <a:lnTo>
                    <a:pt x="131521" y="406933"/>
                  </a:lnTo>
                  <a:lnTo>
                    <a:pt x="123317" y="406933"/>
                  </a:lnTo>
                  <a:lnTo>
                    <a:pt x="115811" y="406615"/>
                  </a:lnTo>
                  <a:lnTo>
                    <a:pt x="108826" y="405980"/>
                  </a:lnTo>
                  <a:lnTo>
                    <a:pt x="101841" y="405434"/>
                  </a:lnTo>
                  <a:lnTo>
                    <a:pt x="96126" y="404672"/>
                  </a:lnTo>
                  <a:lnTo>
                    <a:pt x="91528" y="403821"/>
                  </a:lnTo>
                  <a:lnTo>
                    <a:pt x="91528" y="237261"/>
                  </a:lnTo>
                  <a:lnTo>
                    <a:pt x="127914" y="225285"/>
                  </a:lnTo>
                  <a:lnTo>
                    <a:pt x="141986" y="224370"/>
                  </a:lnTo>
                  <a:lnTo>
                    <a:pt x="170484" y="229895"/>
                  </a:lnTo>
                  <a:lnTo>
                    <a:pt x="190830" y="246481"/>
                  </a:lnTo>
                  <a:lnTo>
                    <a:pt x="203022" y="274116"/>
                  </a:lnTo>
                  <a:lnTo>
                    <a:pt x="207086" y="312826"/>
                  </a:lnTo>
                  <a:lnTo>
                    <a:pt x="207086" y="153924"/>
                  </a:lnTo>
                  <a:lnTo>
                    <a:pt x="206362" y="153644"/>
                  </a:lnTo>
                  <a:lnTo>
                    <a:pt x="191643" y="149885"/>
                  </a:lnTo>
                  <a:lnTo>
                    <a:pt x="175920" y="147637"/>
                  </a:lnTo>
                  <a:lnTo>
                    <a:pt x="159181" y="146888"/>
                  </a:lnTo>
                  <a:lnTo>
                    <a:pt x="149821" y="147116"/>
                  </a:lnTo>
                  <a:lnTo>
                    <a:pt x="107251" y="155028"/>
                  </a:lnTo>
                  <a:lnTo>
                    <a:pt x="91528" y="161061"/>
                  </a:lnTo>
                  <a:lnTo>
                    <a:pt x="91528" y="0"/>
                  </a:lnTo>
                  <a:lnTo>
                    <a:pt x="0" y="14732"/>
                  </a:lnTo>
                  <a:lnTo>
                    <a:pt x="0" y="466572"/>
                  </a:lnTo>
                  <a:lnTo>
                    <a:pt x="44602" y="476732"/>
                  </a:lnTo>
                  <a:lnTo>
                    <a:pt x="88366" y="482625"/>
                  </a:lnTo>
                  <a:lnTo>
                    <a:pt x="132168" y="484949"/>
                  </a:lnTo>
                  <a:lnTo>
                    <a:pt x="151587" y="484212"/>
                  </a:lnTo>
                  <a:lnTo>
                    <a:pt x="203492" y="472960"/>
                  </a:lnTo>
                  <a:lnTo>
                    <a:pt x="244932" y="449313"/>
                  </a:lnTo>
                  <a:lnTo>
                    <a:pt x="275285" y="414426"/>
                  </a:lnTo>
                  <a:lnTo>
                    <a:pt x="279361" y="406933"/>
                  </a:lnTo>
                  <a:lnTo>
                    <a:pt x="282892" y="400456"/>
                  </a:lnTo>
                  <a:lnTo>
                    <a:pt x="289217" y="385432"/>
                  </a:lnTo>
                  <a:lnTo>
                    <a:pt x="294182" y="369277"/>
                  </a:lnTo>
                  <a:lnTo>
                    <a:pt x="297713" y="352209"/>
                  </a:lnTo>
                  <a:lnTo>
                    <a:pt x="299821" y="334225"/>
                  </a:lnTo>
                  <a:lnTo>
                    <a:pt x="300520" y="315290"/>
                  </a:lnTo>
                  <a:close/>
                </a:path>
                <a:path w="629284" h="591184">
                  <a:moveTo>
                    <a:pt x="628954" y="153670"/>
                  </a:moveTo>
                  <a:lnTo>
                    <a:pt x="534212" y="153670"/>
                  </a:lnTo>
                  <a:lnTo>
                    <a:pt x="520357" y="205613"/>
                  </a:lnTo>
                  <a:lnTo>
                    <a:pt x="500049" y="276377"/>
                  </a:lnTo>
                  <a:lnTo>
                    <a:pt x="487273" y="317817"/>
                  </a:lnTo>
                  <a:lnTo>
                    <a:pt x="478802" y="343623"/>
                  </a:lnTo>
                  <a:lnTo>
                    <a:pt x="470611" y="366953"/>
                  </a:lnTo>
                  <a:lnTo>
                    <a:pt x="461721" y="343623"/>
                  </a:lnTo>
                  <a:lnTo>
                    <a:pt x="447675" y="304177"/>
                  </a:lnTo>
                  <a:lnTo>
                    <a:pt x="433616" y="262178"/>
                  </a:lnTo>
                  <a:lnTo>
                    <a:pt x="420217" y="219621"/>
                  </a:lnTo>
                  <a:lnTo>
                    <a:pt x="408178" y="178612"/>
                  </a:lnTo>
                  <a:lnTo>
                    <a:pt x="401472" y="153670"/>
                  </a:lnTo>
                  <a:lnTo>
                    <a:pt x="304393" y="153670"/>
                  </a:lnTo>
                  <a:lnTo>
                    <a:pt x="318414" y="200139"/>
                  </a:lnTo>
                  <a:lnTo>
                    <a:pt x="332930" y="244271"/>
                  </a:lnTo>
                  <a:lnTo>
                    <a:pt x="347929" y="286067"/>
                  </a:lnTo>
                  <a:lnTo>
                    <a:pt x="363397" y="325513"/>
                  </a:lnTo>
                  <a:lnTo>
                    <a:pt x="379069" y="362826"/>
                  </a:lnTo>
                  <a:lnTo>
                    <a:pt x="394728" y="398272"/>
                  </a:lnTo>
                  <a:lnTo>
                    <a:pt x="426097" y="463486"/>
                  </a:lnTo>
                  <a:lnTo>
                    <a:pt x="421233" y="474497"/>
                  </a:lnTo>
                  <a:lnTo>
                    <a:pt x="396328" y="505841"/>
                  </a:lnTo>
                  <a:lnTo>
                    <a:pt x="365785" y="513295"/>
                  </a:lnTo>
                  <a:lnTo>
                    <a:pt x="357644" y="513295"/>
                  </a:lnTo>
                  <a:lnTo>
                    <a:pt x="317233" y="504659"/>
                  </a:lnTo>
                  <a:lnTo>
                    <a:pt x="301282" y="577824"/>
                  </a:lnTo>
                  <a:lnTo>
                    <a:pt x="340436" y="588479"/>
                  </a:lnTo>
                  <a:lnTo>
                    <a:pt x="370814" y="590664"/>
                  </a:lnTo>
                  <a:lnTo>
                    <a:pt x="383374" y="590296"/>
                  </a:lnTo>
                  <a:lnTo>
                    <a:pt x="425488" y="581507"/>
                  </a:lnTo>
                  <a:lnTo>
                    <a:pt x="458381" y="559727"/>
                  </a:lnTo>
                  <a:lnTo>
                    <a:pt x="485635" y="524256"/>
                  </a:lnTo>
                  <a:lnTo>
                    <a:pt x="505015" y="487400"/>
                  </a:lnTo>
                  <a:lnTo>
                    <a:pt x="522579" y="448703"/>
                  </a:lnTo>
                  <a:lnTo>
                    <a:pt x="539419" y="409384"/>
                  </a:lnTo>
                  <a:lnTo>
                    <a:pt x="555561" y="369443"/>
                  </a:lnTo>
                  <a:lnTo>
                    <a:pt x="570979" y="328904"/>
                  </a:lnTo>
                  <a:lnTo>
                    <a:pt x="585927" y="287261"/>
                  </a:lnTo>
                  <a:lnTo>
                    <a:pt x="600544" y="244182"/>
                  </a:lnTo>
                  <a:lnTo>
                    <a:pt x="614883" y="199656"/>
                  </a:lnTo>
                  <a:lnTo>
                    <a:pt x="628954" y="153670"/>
                  </a:lnTo>
                  <a:close/>
                </a:path>
              </a:pathLst>
            </a:custGeom>
            <a:solidFill>
              <a:srgbClr val="00B0E3"/>
            </a:solidFill>
          </p:spPr>
          <p:txBody>
            <a:bodyPr wrap="square" lIns="0" tIns="0" rIns="0" bIns="0" rtlCol="0"/>
            <a:lstStyle/>
            <a:p>
              <a:endParaRPr sz="1092"/>
            </a:p>
          </p:txBody>
        </p:sp>
        <p:pic>
          <p:nvPicPr>
            <p:cNvPr id="13" name="object 13"/>
            <p:cNvPicPr/>
            <p:nvPr/>
          </p:nvPicPr>
          <p:blipFill>
            <a:blip r:embed="rId4" cstate="print"/>
            <a:stretch>
              <a:fillRect/>
            </a:stretch>
          </p:blipFill>
          <p:spPr>
            <a:xfrm>
              <a:off x="8602591" y="3683062"/>
              <a:ext cx="2051185" cy="464279"/>
            </a:xfrm>
            <a:prstGeom prst="rect">
              <a:avLst/>
            </a:prstGeom>
          </p:spPr>
        </p:pic>
      </p:grpSp>
      <p:sp>
        <p:nvSpPr>
          <p:cNvPr id="20" name="object 20"/>
          <p:cNvSpPr txBox="1"/>
          <p:nvPr/>
        </p:nvSpPr>
        <p:spPr>
          <a:xfrm>
            <a:off x="624174" y="3181462"/>
            <a:ext cx="2083103" cy="570582"/>
          </a:xfrm>
          <a:prstGeom prst="rect">
            <a:avLst/>
          </a:prstGeom>
        </p:spPr>
        <p:txBody>
          <a:bodyPr vert="horz" wrap="square" lIns="0" tIns="51984" rIns="0" bIns="0" rtlCol="0">
            <a:spAutoFit/>
          </a:bodyPr>
          <a:lstStyle/>
          <a:p>
            <a:pPr marL="569510" algn="r">
              <a:spcBef>
                <a:spcPts val="409"/>
              </a:spcBef>
            </a:pPr>
            <a:r>
              <a:rPr sz="900" b="1" spc="36" dirty="0">
                <a:solidFill>
                  <a:srgbClr val="272936"/>
                </a:solidFill>
                <a:latin typeface="Ubuntu"/>
                <a:cs typeface="Ubuntu"/>
              </a:rPr>
              <a:t>3D</a:t>
            </a:r>
            <a:r>
              <a:rPr sz="900" spc="36" dirty="0">
                <a:solidFill>
                  <a:srgbClr val="272936"/>
                </a:solidFill>
                <a:latin typeface="Ubuntu"/>
                <a:cs typeface="Ubuntu"/>
              </a:rPr>
              <a:t>EXPERIENCE</a:t>
            </a:r>
            <a:endParaRPr lang="fr-FR" sz="900" spc="36" dirty="0">
              <a:solidFill>
                <a:srgbClr val="272936"/>
              </a:solidFill>
              <a:latin typeface="Ubuntu"/>
              <a:cs typeface="Ubuntu"/>
            </a:endParaRPr>
          </a:p>
          <a:p>
            <a:pPr marL="569510" algn="r">
              <a:spcBef>
                <a:spcPts val="409"/>
              </a:spcBef>
            </a:pPr>
            <a:r>
              <a:rPr sz="900" b="1" spc="30" dirty="0">
                <a:solidFill>
                  <a:srgbClr val="272936"/>
                </a:solidFill>
                <a:latin typeface="Ubuntu Light"/>
                <a:cs typeface="Ubuntu Light"/>
              </a:rPr>
              <a:t>SUPPLY</a:t>
            </a:r>
            <a:r>
              <a:rPr lang="fr-FR" sz="900" b="1" spc="30" dirty="0">
                <a:solidFill>
                  <a:srgbClr val="272936"/>
                </a:solidFill>
                <a:latin typeface="Ubuntu Light"/>
                <a:cs typeface="Ubuntu Light"/>
              </a:rPr>
              <a:t> </a:t>
            </a:r>
            <a:r>
              <a:rPr sz="900" b="1" spc="30" dirty="0">
                <a:solidFill>
                  <a:srgbClr val="272936"/>
                </a:solidFill>
                <a:latin typeface="Ubuntu Light"/>
                <a:cs typeface="Ubuntu Light"/>
              </a:rPr>
              <a:t>CHAIN</a:t>
            </a:r>
            <a:r>
              <a:rPr sz="900" b="1" spc="82" dirty="0">
                <a:solidFill>
                  <a:srgbClr val="272936"/>
                </a:solidFill>
                <a:latin typeface="Ubuntu Light"/>
                <a:cs typeface="Ubuntu Light"/>
              </a:rPr>
              <a:t> </a:t>
            </a:r>
            <a:r>
              <a:rPr sz="900" b="1" dirty="0">
                <a:solidFill>
                  <a:srgbClr val="272936"/>
                </a:solidFill>
                <a:latin typeface="Ubuntu Light"/>
                <a:cs typeface="Ubuntu Light"/>
              </a:rPr>
              <a:t>&amp;</a:t>
            </a:r>
            <a:r>
              <a:rPr lang="fr-FR" sz="900" b="1" dirty="0">
                <a:solidFill>
                  <a:srgbClr val="272936"/>
                </a:solidFill>
                <a:latin typeface="Ubuntu Light"/>
                <a:cs typeface="Ubuntu Light"/>
              </a:rPr>
              <a:t> </a:t>
            </a:r>
            <a:r>
              <a:rPr sz="900" b="1" spc="36" dirty="0">
                <a:solidFill>
                  <a:srgbClr val="272936"/>
                </a:solidFill>
                <a:latin typeface="Ubuntu Light"/>
                <a:cs typeface="Ubuntu Light"/>
              </a:rPr>
              <a:t>FINANCE</a:t>
            </a:r>
            <a:endParaRPr sz="900" dirty="0">
              <a:latin typeface="Ubuntu Light"/>
              <a:cs typeface="Ubuntu Light"/>
            </a:endParaRPr>
          </a:p>
          <a:p>
            <a:pPr marR="3081" algn="r">
              <a:spcBef>
                <a:spcPts val="352"/>
              </a:spcBef>
            </a:pPr>
            <a:r>
              <a:rPr sz="900" b="1" spc="24" dirty="0">
                <a:solidFill>
                  <a:srgbClr val="272936"/>
                </a:solidFill>
                <a:latin typeface="Ubuntu Light"/>
                <a:cs typeface="Ubuntu Light"/>
              </a:rPr>
              <a:t>CLOUD</a:t>
            </a:r>
            <a:endParaRPr sz="900" dirty="0">
              <a:latin typeface="Ubuntu Light"/>
              <a:cs typeface="Ubuntu Light"/>
            </a:endParaRPr>
          </a:p>
        </p:txBody>
      </p:sp>
      <p:sp>
        <p:nvSpPr>
          <p:cNvPr id="25" name="object 25"/>
          <p:cNvSpPr txBox="1"/>
          <p:nvPr/>
        </p:nvSpPr>
        <p:spPr>
          <a:xfrm>
            <a:off x="2994203" y="4077766"/>
            <a:ext cx="990771" cy="231684"/>
          </a:xfrm>
          <a:prstGeom prst="rect">
            <a:avLst/>
          </a:prstGeom>
        </p:spPr>
        <p:txBody>
          <a:bodyPr vert="horz" wrap="square" lIns="0" tIns="7701" rIns="0" bIns="0" rtlCol="0">
            <a:spAutoFit/>
          </a:bodyPr>
          <a:lstStyle/>
          <a:p>
            <a:pPr marL="7701">
              <a:spcBef>
                <a:spcPts val="61"/>
              </a:spcBef>
            </a:pPr>
            <a:r>
              <a:rPr sz="1455" b="1" spc="-6" dirty="0">
                <a:solidFill>
                  <a:srgbClr val="272936"/>
                </a:solidFill>
                <a:latin typeface="Ubuntu"/>
                <a:cs typeface="Ubuntu"/>
              </a:rPr>
              <a:t>formations</a:t>
            </a:r>
            <a:endParaRPr sz="1455" dirty="0">
              <a:latin typeface="Ubuntu"/>
              <a:cs typeface="Ubuntu"/>
            </a:endParaRPr>
          </a:p>
        </p:txBody>
      </p:sp>
      <p:sp>
        <p:nvSpPr>
          <p:cNvPr id="24" name="object 24"/>
          <p:cNvSpPr txBox="1"/>
          <p:nvPr/>
        </p:nvSpPr>
        <p:spPr>
          <a:xfrm>
            <a:off x="2994203" y="4058820"/>
            <a:ext cx="1234902" cy="722467"/>
          </a:xfrm>
          <a:prstGeom prst="rect">
            <a:avLst/>
          </a:prstGeom>
        </p:spPr>
        <p:txBody>
          <a:bodyPr vert="horz" wrap="square" lIns="0" tIns="8471" rIns="0" bIns="0" rtlCol="0">
            <a:spAutoFit/>
          </a:bodyPr>
          <a:lstStyle/>
          <a:p>
            <a:pPr marL="7701">
              <a:spcBef>
                <a:spcPts val="67"/>
              </a:spcBef>
            </a:pPr>
            <a:r>
              <a:rPr sz="4639" b="1" spc="-12" dirty="0">
                <a:solidFill>
                  <a:srgbClr val="12ABDB"/>
                </a:solidFill>
                <a:latin typeface="Ubuntu"/>
                <a:cs typeface="Ubuntu"/>
              </a:rPr>
              <a:t>360°</a:t>
            </a:r>
            <a:endParaRPr sz="4639">
              <a:latin typeface="Ubuntu"/>
              <a:cs typeface="Ubuntu"/>
            </a:endParaRPr>
          </a:p>
        </p:txBody>
      </p:sp>
      <p:sp>
        <p:nvSpPr>
          <p:cNvPr id="21" name="object 21"/>
          <p:cNvSpPr txBox="1"/>
          <p:nvPr/>
        </p:nvSpPr>
        <p:spPr>
          <a:xfrm>
            <a:off x="624023" y="4037498"/>
            <a:ext cx="2083102" cy="732421"/>
          </a:xfrm>
          <a:prstGeom prst="rect">
            <a:avLst/>
          </a:prstGeom>
        </p:spPr>
        <p:txBody>
          <a:bodyPr vert="horz" wrap="square" lIns="0" tIns="51984" rIns="0" bIns="0" rtlCol="0">
            <a:spAutoFit/>
          </a:bodyPr>
          <a:lstStyle/>
          <a:p>
            <a:pPr marR="3081" algn="r">
              <a:spcBef>
                <a:spcPts val="409"/>
              </a:spcBef>
            </a:pPr>
            <a:r>
              <a:rPr sz="900" spc="39" dirty="0">
                <a:solidFill>
                  <a:srgbClr val="272936"/>
                </a:solidFill>
                <a:latin typeface="Ubuntu Light"/>
                <a:cs typeface="Ubuntu Light"/>
              </a:rPr>
              <a:t>EXPERTISE</a:t>
            </a:r>
            <a:r>
              <a:rPr sz="900" spc="106" dirty="0">
                <a:solidFill>
                  <a:srgbClr val="272936"/>
                </a:solidFill>
                <a:latin typeface="Ubuntu Light"/>
                <a:cs typeface="Ubuntu Light"/>
              </a:rPr>
              <a:t> </a:t>
            </a:r>
            <a:r>
              <a:rPr sz="900" dirty="0">
                <a:solidFill>
                  <a:srgbClr val="272936"/>
                </a:solidFill>
                <a:latin typeface="Ubuntu Light"/>
                <a:cs typeface="Ubuntu Light"/>
              </a:rPr>
              <a:t>DE</a:t>
            </a:r>
            <a:r>
              <a:rPr sz="900" spc="109" dirty="0">
                <a:solidFill>
                  <a:srgbClr val="272936"/>
                </a:solidFill>
                <a:latin typeface="Ubuntu Light"/>
                <a:cs typeface="Ubuntu Light"/>
              </a:rPr>
              <a:t> </a:t>
            </a:r>
            <a:r>
              <a:rPr sz="900" b="1" spc="39" dirty="0">
                <a:solidFill>
                  <a:srgbClr val="272936"/>
                </a:solidFill>
                <a:latin typeface="Ubuntu Light"/>
                <a:cs typeface="Ubuntu Light"/>
              </a:rPr>
              <a:t>GRANDES</a:t>
            </a:r>
            <a:r>
              <a:rPr sz="900" b="1" spc="106" dirty="0">
                <a:solidFill>
                  <a:srgbClr val="272936"/>
                </a:solidFill>
                <a:latin typeface="Ubuntu Light"/>
                <a:cs typeface="Ubuntu Light"/>
              </a:rPr>
              <a:t> </a:t>
            </a:r>
            <a:r>
              <a:rPr sz="900" b="1" spc="30" dirty="0">
                <a:solidFill>
                  <a:srgbClr val="272936"/>
                </a:solidFill>
                <a:latin typeface="Ubuntu Light"/>
                <a:cs typeface="Ubuntu Light"/>
              </a:rPr>
              <a:t>ÉCOLES</a:t>
            </a:r>
            <a:endParaRPr sz="900" dirty="0">
              <a:latin typeface="Ubuntu Light"/>
              <a:cs typeface="Ubuntu Light"/>
            </a:endParaRPr>
          </a:p>
          <a:p>
            <a:pPr marL="291493" marR="3081" indent="191377" algn="r">
              <a:lnSpc>
                <a:spcPct val="135900"/>
              </a:lnSpc>
              <a:spcBef>
                <a:spcPts val="3"/>
              </a:spcBef>
            </a:pPr>
            <a:r>
              <a:rPr sz="900" spc="36" dirty="0">
                <a:solidFill>
                  <a:srgbClr val="272936"/>
                </a:solidFill>
                <a:latin typeface="Ubuntu Light"/>
                <a:cs typeface="Ubuntu Light"/>
              </a:rPr>
              <a:t>COACHING</a:t>
            </a:r>
            <a:r>
              <a:rPr sz="900" spc="94" dirty="0">
                <a:solidFill>
                  <a:srgbClr val="272936"/>
                </a:solidFill>
                <a:latin typeface="Ubuntu Light"/>
                <a:cs typeface="Ubuntu Light"/>
              </a:rPr>
              <a:t> </a:t>
            </a:r>
            <a:r>
              <a:rPr sz="900" b="1" spc="36" dirty="0">
                <a:solidFill>
                  <a:srgbClr val="272936"/>
                </a:solidFill>
                <a:latin typeface="Ubuntu Light"/>
                <a:cs typeface="Ubuntu Light"/>
              </a:rPr>
              <a:t>PERSONNEL TECHNOLOGIES</a:t>
            </a:r>
            <a:r>
              <a:rPr sz="900" b="1" spc="109" dirty="0">
                <a:solidFill>
                  <a:srgbClr val="272936"/>
                </a:solidFill>
                <a:latin typeface="Ubuntu Light"/>
                <a:cs typeface="Ubuntu Light"/>
              </a:rPr>
              <a:t> </a:t>
            </a:r>
            <a:r>
              <a:rPr sz="900" dirty="0">
                <a:solidFill>
                  <a:srgbClr val="272936"/>
                </a:solidFill>
                <a:latin typeface="Ubuntu Light"/>
                <a:cs typeface="Ubuntu Light"/>
              </a:rPr>
              <a:t>DE</a:t>
            </a:r>
            <a:r>
              <a:rPr sz="900" spc="112" dirty="0">
                <a:solidFill>
                  <a:srgbClr val="272936"/>
                </a:solidFill>
                <a:latin typeface="Ubuntu Light"/>
                <a:cs typeface="Ubuntu Light"/>
              </a:rPr>
              <a:t> </a:t>
            </a:r>
            <a:r>
              <a:rPr sz="900" spc="36" dirty="0">
                <a:solidFill>
                  <a:srgbClr val="272936"/>
                </a:solidFill>
                <a:latin typeface="Ubuntu Light"/>
                <a:cs typeface="Ubuntu Light"/>
              </a:rPr>
              <a:t>POINTE PARTENAIRES</a:t>
            </a:r>
            <a:r>
              <a:rPr sz="900" spc="100" dirty="0">
                <a:solidFill>
                  <a:srgbClr val="272936"/>
                </a:solidFill>
                <a:latin typeface="Ubuntu Light"/>
                <a:cs typeface="Ubuntu Light"/>
              </a:rPr>
              <a:t> </a:t>
            </a:r>
            <a:r>
              <a:rPr sz="900" b="1" spc="39" dirty="0">
                <a:solidFill>
                  <a:srgbClr val="272936"/>
                </a:solidFill>
                <a:latin typeface="Ubuntu Light"/>
                <a:cs typeface="Ubuntu Light"/>
              </a:rPr>
              <a:t>LEADERS</a:t>
            </a:r>
            <a:endParaRPr sz="900" dirty="0">
              <a:latin typeface="Ubuntu Light"/>
              <a:cs typeface="Ubuntu Light"/>
            </a:endParaRPr>
          </a:p>
        </p:txBody>
      </p:sp>
      <p:sp>
        <p:nvSpPr>
          <p:cNvPr id="26" name="object 26">
            <a:extLst>
              <a:ext uri="{C183D7F6-B498-43B3-948B-1728B52AA6E4}">
                <adec:decorative xmlns:adec="http://schemas.microsoft.com/office/drawing/2017/decorative" val="1"/>
              </a:ext>
            </a:extLst>
          </p:cNvPr>
          <p:cNvSpPr/>
          <p:nvPr/>
        </p:nvSpPr>
        <p:spPr>
          <a:xfrm>
            <a:off x="2847950" y="4053955"/>
            <a:ext cx="45719" cy="722467"/>
          </a:xfrm>
          <a:custGeom>
            <a:avLst/>
            <a:gdLst/>
            <a:ahLst/>
            <a:cxnLst/>
            <a:rect l="l" t="t" r="r" b="b"/>
            <a:pathLst>
              <a:path h="846454">
                <a:moveTo>
                  <a:pt x="0" y="0"/>
                </a:moveTo>
                <a:lnTo>
                  <a:pt x="0" y="846058"/>
                </a:lnTo>
              </a:path>
            </a:pathLst>
          </a:custGeom>
          <a:ln w="23077">
            <a:solidFill>
              <a:srgbClr val="272936"/>
            </a:solidFill>
          </a:ln>
        </p:spPr>
        <p:txBody>
          <a:bodyPr wrap="square" lIns="0" tIns="0" rIns="0" bIns="0" rtlCol="0"/>
          <a:lstStyle/>
          <a:p>
            <a:endParaRPr sz="1092"/>
          </a:p>
        </p:txBody>
      </p:sp>
      <p:sp>
        <p:nvSpPr>
          <p:cNvPr id="27" name="object 27">
            <a:extLst>
              <a:ext uri="{C183D7F6-B498-43B3-948B-1728B52AA6E4}">
                <adec:decorative xmlns:adec="http://schemas.microsoft.com/office/drawing/2017/decorative" val="1"/>
              </a:ext>
            </a:extLst>
          </p:cNvPr>
          <p:cNvSpPr/>
          <p:nvPr/>
        </p:nvSpPr>
        <p:spPr>
          <a:xfrm>
            <a:off x="2847951" y="3234422"/>
            <a:ext cx="0" cy="513291"/>
          </a:xfrm>
          <a:custGeom>
            <a:avLst/>
            <a:gdLst/>
            <a:ahLst/>
            <a:cxnLst/>
            <a:rect l="l" t="t" r="r" b="b"/>
            <a:pathLst>
              <a:path h="846454">
                <a:moveTo>
                  <a:pt x="0" y="0"/>
                </a:moveTo>
                <a:lnTo>
                  <a:pt x="0" y="846058"/>
                </a:lnTo>
              </a:path>
            </a:pathLst>
          </a:custGeom>
          <a:ln w="23077">
            <a:solidFill>
              <a:srgbClr val="272936"/>
            </a:solidFill>
          </a:ln>
        </p:spPr>
        <p:txBody>
          <a:bodyPr wrap="square" lIns="0" tIns="0" rIns="0" bIns="0" rtlCol="0"/>
          <a:lstStyle/>
          <a:p>
            <a:endParaRPr sz="1092"/>
          </a:p>
        </p:txBody>
      </p:sp>
      <p:sp>
        <p:nvSpPr>
          <p:cNvPr id="32" name="object 32"/>
          <p:cNvSpPr txBox="1">
            <a:spLocks noGrp="1"/>
          </p:cNvSpPr>
          <p:nvPr>
            <p:ph type="ftr" sz="quarter" idx="5"/>
          </p:nvPr>
        </p:nvSpPr>
        <p:spPr>
          <a:xfrm>
            <a:off x="428" y="0"/>
            <a:ext cx="0" cy="4036531"/>
          </a:xfrm>
          <a:prstGeom prst="rect">
            <a:avLst/>
          </a:prstGeom>
        </p:spPr>
        <p:txBody>
          <a:bodyPr vert="horz" wrap="square" lIns="0" tIns="3851" rIns="0" bIns="0" rtlCol="0">
            <a:spAutoFit/>
          </a:bodyPr>
          <a:lstStyle/>
          <a:p>
            <a:pPr marL="7701">
              <a:spcBef>
                <a:spcPts val="30"/>
              </a:spcBef>
            </a:pPr>
            <a:r>
              <a:rPr dirty="0"/>
              <a:t>Capgemini</a:t>
            </a:r>
            <a:r>
              <a:rPr spc="6" dirty="0"/>
              <a:t> </a:t>
            </a:r>
            <a:r>
              <a:rPr dirty="0">
                <a:solidFill>
                  <a:srgbClr val="12ABDB"/>
                </a:solidFill>
              </a:rPr>
              <a:t>I</a:t>
            </a:r>
            <a:r>
              <a:rPr spc="9" dirty="0">
                <a:solidFill>
                  <a:srgbClr val="12ABDB"/>
                </a:solidFill>
              </a:rPr>
              <a:t> </a:t>
            </a:r>
            <a:r>
              <a:rPr dirty="0"/>
              <a:t>Proposition</a:t>
            </a:r>
            <a:r>
              <a:rPr spc="6" dirty="0"/>
              <a:t> </a:t>
            </a:r>
            <a:r>
              <a:rPr dirty="0"/>
              <a:t>d’embauche</a:t>
            </a:r>
            <a:r>
              <a:rPr spc="9" dirty="0"/>
              <a:t> </a:t>
            </a:r>
            <a:r>
              <a:rPr dirty="0"/>
              <a:t>-</a:t>
            </a:r>
            <a:r>
              <a:rPr spc="9" dirty="0"/>
              <a:t> </a:t>
            </a:r>
            <a:r>
              <a:rPr spc="-12" dirty="0"/>
              <a:t>2023</a:t>
            </a:r>
          </a:p>
        </p:txBody>
      </p:sp>
      <p:sp>
        <p:nvSpPr>
          <p:cNvPr id="36" name="ZoneTexte 35">
            <a:hlinkClick r:id="rId5"/>
            <a:extLst>
              <a:ext uri="{FF2B5EF4-FFF2-40B4-BE49-F238E27FC236}">
                <a16:creationId xmlns:a16="http://schemas.microsoft.com/office/drawing/2014/main" id="{91A95762-2704-BE43-BDD2-304F2D5AD230}"/>
              </a:ext>
            </a:extLst>
          </p:cNvPr>
          <p:cNvSpPr txBox="1"/>
          <p:nvPr/>
        </p:nvSpPr>
        <p:spPr>
          <a:xfrm>
            <a:off x="2291377" y="5377711"/>
            <a:ext cx="1106292" cy="259675"/>
          </a:xfrm>
          <a:prstGeom prst="roundRect">
            <a:avLst>
              <a:gd name="adj" fmla="val 50000"/>
            </a:avLst>
          </a:prstGeom>
          <a:solidFill>
            <a:srgbClr val="0070AD"/>
          </a:solidFill>
        </p:spPr>
        <p:txBody>
          <a:bodyPr wrap="square" lIns="0" tIns="0" rIns="0" bIns="0" rtlCol="0" anchor="ctr">
            <a:spAutoFit/>
          </a:bodyPr>
          <a:lstStyle/>
          <a:p>
            <a:pPr algn="ctr">
              <a:buClr>
                <a:srgbClr val="2B143D"/>
              </a:buClr>
            </a:pPr>
            <a:r>
              <a:rPr lang="fr-FR" sz="1200" i="0" u="none" strike="noStrike" kern="1200" dirty="0">
                <a:solidFill>
                  <a:schemeClr val="bg1"/>
                </a:solidFill>
                <a:effectLst/>
                <a:latin typeface="Ubuntu" panose="020B0504030602030204" pitchFamily="34" charset="0"/>
                <a:ea typeface="Verdana" panose="020B0604030504040204" pitchFamily="34" charset="0"/>
                <a:cs typeface="Verdana" panose="020B0604030504040204" pitchFamily="34" charset="0"/>
              </a:rPr>
              <a:t>En savoir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9">
            <a:extLst>
              <a:ext uri="{FF2B5EF4-FFF2-40B4-BE49-F238E27FC236}">
                <a16:creationId xmlns:a16="http://schemas.microsoft.com/office/drawing/2014/main" id="{D4824C29-C4D8-8F0F-9AF6-0EBD02A3A2FB}"/>
              </a:ext>
            </a:extLst>
          </p:cNvPr>
          <p:cNvSpPr>
            <a:spLocks noGrp="1"/>
          </p:cNvSpPr>
          <p:nvPr>
            <p:ph type="title" idx="4294967295"/>
          </p:nvPr>
        </p:nvSpPr>
        <p:spPr>
          <a:xfrm>
            <a:off x="838200" y="-1325563"/>
            <a:ext cx="10515600" cy="1325563"/>
          </a:xfrm>
          <a:prstGeom prst="rect">
            <a:avLst/>
          </a:prstGeom>
        </p:spPr>
        <p:txBody>
          <a:bodyPr anchor="b"/>
          <a:lstStyle/>
          <a:p>
            <a:r>
              <a:rPr lang="fr-FR" dirty="0"/>
              <a:t>L’Ecole by Capgemini : les filières</a:t>
            </a:r>
          </a:p>
        </p:txBody>
      </p:sp>
      <p:sp>
        <p:nvSpPr>
          <p:cNvPr id="8" name="Rectangle 7">
            <a:extLst>
              <a:ext uri="{C183D7F6-B498-43B3-948B-1728B52AA6E4}">
                <adec:decorative xmlns:adec="http://schemas.microsoft.com/office/drawing/2017/decorative" val="1"/>
              </a:ext>
            </a:extLst>
          </p:cNvPr>
          <p:cNvSpPr/>
          <p:nvPr/>
        </p:nvSpPr>
        <p:spPr>
          <a:xfrm>
            <a:off x="0" y="1190014"/>
            <a:ext cx="12192000" cy="5667985"/>
          </a:xfrm>
          <a:prstGeom prst="rect">
            <a:avLst/>
          </a:prstGeom>
          <a:solidFill>
            <a:srgbClr val="2729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D4F9D909-0D06-9346-AD15-036397568996}"/>
              </a:ext>
              <a:ext uri="{C183D7F6-B498-43B3-948B-1728B52AA6E4}">
                <adec:decorative xmlns:adec="http://schemas.microsoft.com/office/drawing/2017/decorative" val="1"/>
              </a:ext>
            </a:extLst>
          </p:cNvPr>
          <p:cNvGrpSpPr/>
          <p:nvPr/>
        </p:nvGrpSpPr>
        <p:grpSpPr>
          <a:xfrm>
            <a:off x="11602685" y="175029"/>
            <a:ext cx="419436" cy="388988"/>
            <a:chOff x="11501102" y="171573"/>
            <a:chExt cx="419436" cy="388988"/>
          </a:xfrm>
        </p:grpSpPr>
        <p:sp>
          <p:nvSpPr>
            <p:cNvPr id="3" name="Freeform 13">
              <a:extLst>
                <a:ext uri="{FF2B5EF4-FFF2-40B4-BE49-F238E27FC236}">
                  <a16:creationId xmlns:a16="http://schemas.microsoft.com/office/drawing/2014/main" id="{A547EFC2-E6A6-A445-9688-106399261725}"/>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sp>
          <p:nvSpPr>
            <p:cNvPr id="4" name="Freeform 14">
              <a:extLst>
                <a:ext uri="{FF2B5EF4-FFF2-40B4-BE49-F238E27FC236}">
                  <a16:creationId xmlns:a16="http://schemas.microsoft.com/office/drawing/2014/main" id="{60654836-135D-9C48-9C5E-5CD201FD2C4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2000">
                <a:latin typeface="Ubuntu" panose="020B0504030602030204" pitchFamily="34" charset="0"/>
              </a:endParaRPr>
            </a:p>
          </p:txBody>
        </p:sp>
      </p:grpSp>
      <p:pic>
        <p:nvPicPr>
          <p:cNvPr id="7" name="Image 6">
            <a:extLst>
              <a:ext uri="{FF2B5EF4-FFF2-40B4-BE49-F238E27FC236}">
                <a16:creationId xmlns:a16="http://schemas.microsoft.com/office/drawing/2014/main" id="{A8E02E4C-9CCD-654A-9A93-0CB7E481D252}"/>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9613" y="224631"/>
            <a:ext cx="2401551" cy="888136"/>
          </a:xfrm>
          <a:prstGeom prst="rect">
            <a:avLst/>
          </a:prstGeom>
        </p:spPr>
      </p:pic>
      <p:sp>
        <p:nvSpPr>
          <p:cNvPr id="9" name="Rectangle 8">
            <a:extLst>
              <a:ext uri="{FF2B5EF4-FFF2-40B4-BE49-F238E27FC236}">
                <a16:creationId xmlns:a16="http://schemas.microsoft.com/office/drawing/2014/main" id="{B1240485-5E73-4C43-82F2-B4D2D1F825D4}"/>
              </a:ext>
            </a:extLst>
          </p:cNvPr>
          <p:cNvSpPr/>
          <p:nvPr/>
        </p:nvSpPr>
        <p:spPr>
          <a:xfrm>
            <a:off x="920998" y="1377884"/>
            <a:ext cx="2991401" cy="492443"/>
          </a:xfrm>
          <a:prstGeom prst="rect">
            <a:avLst/>
          </a:prstGeom>
        </p:spPr>
        <p:txBody>
          <a:bodyPr wrap="square" lIns="0" tIns="0" rIns="0" bIns="0">
            <a:spAutoFit/>
          </a:bodyPr>
          <a:lstStyle/>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Filière</a:t>
            </a:r>
          </a:p>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3DXPERIENCE</a:t>
            </a:r>
          </a:p>
        </p:txBody>
      </p:sp>
      <p:sp>
        <p:nvSpPr>
          <p:cNvPr id="26" name="Rectangle 25">
            <a:extLst>
              <a:ext uri="{FF2B5EF4-FFF2-40B4-BE49-F238E27FC236}">
                <a16:creationId xmlns:a16="http://schemas.microsoft.com/office/drawing/2014/main" id="{5896A7C8-DAEA-5644-AE1E-3F730DD6CD78}"/>
              </a:ext>
            </a:extLst>
          </p:cNvPr>
          <p:cNvSpPr/>
          <p:nvPr/>
        </p:nvSpPr>
        <p:spPr>
          <a:xfrm>
            <a:off x="1261589" y="4433857"/>
            <a:ext cx="2099717" cy="1015663"/>
          </a:xfrm>
          <a:prstGeom prst="rect">
            <a:avLst/>
          </a:prstGeom>
        </p:spPr>
        <p:txBody>
          <a:bodyPr wrap="square" lIns="0" tIns="0" rIns="0" bIns="0">
            <a:spAutoFit/>
          </a:bodyPr>
          <a:lstStyle/>
          <a:p>
            <a: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t>La filière 3DEXPERIENCE a pour but de former des consultants qui accompagnent les industriels dans l’accélération du développement de leurs produits complexes.</a:t>
            </a:r>
          </a:p>
        </p:txBody>
      </p:sp>
      <p:sp>
        <p:nvSpPr>
          <p:cNvPr id="33" name="ZoneTexte 32">
            <a:hlinkClick r:id="rId4"/>
            <a:extLst>
              <a:ext uri="{FF2B5EF4-FFF2-40B4-BE49-F238E27FC236}">
                <a16:creationId xmlns:a16="http://schemas.microsoft.com/office/drawing/2014/main" id="{1A7B57EB-F7A6-734A-9023-4F8A1908FEDB}"/>
              </a:ext>
            </a:extLst>
          </p:cNvPr>
          <p:cNvSpPr txBox="1"/>
          <p:nvPr/>
        </p:nvSpPr>
        <p:spPr>
          <a:xfrm>
            <a:off x="1722141" y="6066501"/>
            <a:ext cx="1178611" cy="361910"/>
          </a:xfrm>
          <a:prstGeom prst="roundRect">
            <a:avLst>
              <a:gd name="adj" fmla="val 50000"/>
            </a:avLst>
          </a:prstGeom>
          <a:solidFill>
            <a:srgbClr val="0070AD"/>
          </a:solidFill>
        </p:spPr>
        <p:txBody>
          <a:bodyPr wrap="square" lIns="0" tIns="36000" rIns="0" bIns="36000" rtlCol="0" anchor="ctr">
            <a:spAutoFit/>
          </a:bodyPr>
          <a:lstStyle/>
          <a:p>
            <a:pPr algn="ctr">
              <a:buClr>
                <a:srgbClr val="2B143D"/>
              </a:buClr>
            </a:pPr>
            <a:r>
              <a:rPr lang="fr-FR" sz="1200" i="0" u="none" strike="noStrike" kern="1200" dirty="0">
                <a:solidFill>
                  <a:schemeClr val="bg1"/>
                </a:solidFill>
                <a:effectLst/>
                <a:latin typeface="Ubuntu" panose="020B0504030602030204" pitchFamily="34" charset="0"/>
                <a:ea typeface="Verdana" panose="020B0604030504040204" pitchFamily="34" charset="0"/>
                <a:cs typeface="Verdana" panose="020B0604030504040204" pitchFamily="34" charset="0"/>
              </a:rPr>
              <a:t>En savoir +</a:t>
            </a:r>
          </a:p>
        </p:txBody>
      </p:sp>
      <p:sp>
        <p:nvSpPr>
          <p:cNvPr id="10" name="Rectangle 9">
            <a:extLst>
              <a:ext uri="{FF2B5EF4-FFF2-40B4-BE49-F238E27FC236}">
                <a16:creationId xmlns:a16="http://schemas.microsoft.com/office/drawing/2014/main" id="{41BBB35C-79CD-8544-B6AF-5E4ACFA90F0A}"/>
              </a:ext>
            </a:extLst>
          </p:cNvPr>
          <p:cNvSpPr/>
          <p:nvPr/>
        </p:nvSpPr>
        <p:spPr>
          <a:xfrm>
            <a:off x="4614027" y="1254773"/>
            <a:ext cx="2974689" cy="738664"/>
          </a:xfrm>
          <a:prstGeom prst="rect">
            <a:avLst/>
          </a:prstGeom>
        </p:spPr>
        <p:txBody>
          <a:bodyPr wrap="square" lIns="0" tIns="0" rIns="0" bIns="0">
            <a:spAutoFit/>
          </a:bodyPr>
          <a:lstStyle/>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Filière</a:t>
            </a:r>
          </a:p>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Future of </a:t>
            </a:r>
            <a:r>
              <a:rPr lang="fr-FR" sz="1600" b="1" kern="1200" dirty="0" err="1">
                <a:solidFill>
                  <a:schemeClr val="bg1"/>
                </a:solidFill>
                <a:latin typeface="Ubuntu" panose="020B0504030602030204" pitchFamily="34" charset="0"/>
                <a:ea typeface="Verdana" panose="020B0604030504040204" pitchFamily="34" charset="0"/>
                <a:cs typeface="Verdana" panose="020B0604030504040204" pitchFamily="34" charset="0"/>
              </a:rPr>
              <a:t>Supply</a:t>
            </a: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 Chain</a:t>
            </a:r>
          </a:p>
          <a:p>
            <a:pPr algn="ctr">
              <a:buClr>
                <a:srgbClr val="2B143D"/>
              </a:buClr>
            </a:pPr>
            <a:r>
              <a:rPr lang="fr-FR" sz="1600" b="1" dirty="0">
                <a:solidFill>
                  <a:schemeClr val="bg1"/>
                </a:solidFill>
                <a:latin typeface="Ubuntu" panose="020B0504030602030204" pitchFamily="34" charset="0"/>
                <a:ea typeface="Verdana" panose="020B0604030504040204" pitchFamily="34" charset="0"/>
                <a:cs typeface="Verdana" panose="020B0604030504040204" pitchFamily="34" charset="0"/>
              </a:rPr>
              <a:t>&amp; Finance</a:t>
            </a:r>
            <a:endPar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endParaRPr>
          </a:p>
        </p:txBody>
      </p:sp>
      <p:sp>
        <p:nvSpPr>
          <p:cNvPr id="27" name="Rectangle 26">
            <a:extLst>
              <a:ext uri="{FF2B5EF4-FFF2-40B4-BE49-F238E27FC236}">
                <a16:creationId xmlns:a16="http://schemas.microsoft.com/office/drawing/2014/main" id="{957D6E9C-3723-4242-8546-AEA082AB07FC}"/>
              </a:ext>
            </a:extLst>
          </p:cNvPr>
          <p:cNvSpPr/>
          <p:nvPr/>
        </p:nvSpPr>
        <p:spPr>
          <a:xfrm>
            <a:off x="4814393" y="4433857"/>
            <a:ext cx="2573953" cy="1184940"/>
          </a:xfrm>
          <a:prstGeom prst="rect">
            <a:avLst/>
          </a:prstGeom>
        </p:spPr>
        <p:txBody>
          <a:bodyPr wrap="square" lIns="0" tIns="0" rIns="0" bIns="0">
            <a:spAutoFit/>
          </a:bodyPr>
          <a:lstStyle/>
          <a:p>
            <a: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t>L’amélioration des processus financiers et logistiques ainsi que la maîtrise de la donnée font partie des enjeux majeurs des entreprises. La filière Future of </a:t>
            </a:r>
            <a:r>
              <a:rPr lang="fr-FR" sz="1100" dirty="0" err="1">
                <a:solidFill>
                  <a:schemeClr val="bg1"/>
                </a:solidFill>
                <a:latin typeface="Ubuntu" panose="020B0504030602030204" pitchFamily="34" charset="0"/>
                <a:ea typeface="Verdana" panose="020B0604030504040204" pitchFamily="34" charset="0"/>
                <a:cs typeface="Verdana" panose="020B0604030504040204" pitchFamily="34" charset="0"/>
              </a:rPr>
              <a:t>Supply</a:t>
            </a:r>
            <a: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t> Chain &amp; Finance forme les consultants qui accompagnent nos clients dans leur transformation digitale.</a:t>
            </a:r>
          </a:p>
        </p:txBody>
      </p:sp>
      <p:sp>
        <p:nvSpPr>
          <p:cNvPr id="37" name="ZoneTexte 36">
            <a:hlinkClick r:id="rId5"/>
            <a:extLst>
              <a:ext uri="{FF2B5EF4-FFF2-40B4-BE49-F238E27FC236}">
                <a16:creationId xmlns:a16="http://schemas.microsoft.com/office/drawing/2014/main" id="{1CCA887B-7319-3F45-9929-28AD1CABB6D1}"/>
              </a:ext>
            </a:extLst>
          </p:cNvPr>
          <p:cNvSpPr txBox="1"/>
          <p:nvPr/>
        </p:nvSpPr>
        <p:spPr>
          <a:xfrm>
            <a:off x="5512063" y="6066501"/>
            <a:ext cx="1178611" cy="361910"/>
          </a:xfrm>
          <a:prstGeom prst="roundRect">
            <a:avLst>
              <a:gd name="adj" fmla="val 50000"/>
            </a:avLst>
          </a:prstGeom>
          <a:solidFill>
            <a:srgbClr val="0070AD"/>
          </a:solidFill>
        </p:spPr>
        <p:txBody>
          <a:bodyPr wrap="square" lIns="0" tIns="36000" rIns="0" bIns="36000" rtlCol="0" anchor="ctr">
            <a:spAutoFit/>
          </a:bodyPr>
          <a:lstStyle/>
          <a:p>
            <a:pPr algn="ctr">
              <a:buClr>
                <a:srgbClr val="2B143D"/>
              </a:buClr>
            </a:pPr>
            <a:r>
              <a:rPr lang="fr-FR" sz="1200" i="0" u="none" strike="noStrike" kern="1200" dirty="0">
                <a:solidFill>
                  <a:schemeClr val="bg1"/>
                </a:solidFill>
                <a:effectLst/>
                <a:latin typeface="Ubuntu" panose="020B0504030602030204" pitchFamily="34" charset="0"/>
                <a:ea typeface="Verdana" panose="020B0604030504040204" pitchFamily="34" charset="0"/>
                <a:cs typeface="Verdana" panose="020B0604030504040204" pitchFamily="34" charset="0"/>
              </a:rPr>
              <a:t>En savoir +</a:t>
            </a:r>
          </a:p>
        </p:txBody>
      </p:sp>
      <p:pic>
        <p:nvPicPr>
          <p:cNvPr id="5" name="Image 4">
            <a:extLs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0999" y="2734471"/>
            <a:ext cx="2974689" cy="1562306"/>
          </a:xfrm>
          <a:prstGeom prst="rect">
            <a:avLst/>
          </a:prstGeom>
        </p:spPr>
      </p:pic>
      <p:pic>
        <p:nvPicPr>
          <p:cNvPr id="12" name="Image 11">
            <a:extLs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89143" y="2734471"/>
            <a:ext cx="2974689" cy="1562306"/>
          </a:xfrm>
          <a:prstGeom prst="rect">
            <a:avLst/>
          </a:prstGeom>
        </p:spPr>
      </p:pic>
      <p:pic>
        <p:nvPicPr>
          <p:cNvPr id="16" name="Image 15">
            <a:extLs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14027" y="2734471"/>
            <a:ext cx="2974689" cy="1562306"/>
          </a:xfrm>
          <a:prstGeom prst="rect">
            <a:avLst/>
          </a:prstGeom>
        </p:spPr>
      </p:pic>
      <p:sp>
        <p:nvSpPr>
          <p:cNvPr id="31" name="Rectangle 30">
            <a:extLst>
              <a:ext uri="{FF2B5EF4-FFF2-40B4-BE49-F238E27FC236}">
                <a16:creationId xmlns:a16="http://schemas.microsoft.com/office/drawing/2014/main" id="{F177BC2E-D015-4E47-B7E1-95A21F182EEB}"/>
              </a:ext>
            </a:extLst>
          </p:cNvPr>
          <p:cNvSpPr/>
          <p:nvPr/>
        </p:nvSpPr>
        <p:spPr>
          <a:xfrm>
            <a:off x="8289143" y="1377884"/>
            <a:ext cx="2974689" cy="492443"/>
          </a:xfrm>
          <a:prstGeom prst="rect">
            <a:avLst/>
          </a:prstGeom>
        </p:spPr>
        <p:txBody>
          <a:bodyPr wrap="square" lIns="0" tIns="0" rIns="0" bIns="0">
            <a:spAutoFit/>
          </a:bodyPr>
          <a:lstStyle/>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Filière</a:t>
            </a:r>
          </a:p>
          <a:p>
            <a:pPr algn="ctr">
              <a:buClr>
                <a:srgbClr val="2B143D"/>
              </a:buClr>
            </a:pPr>
            <a:r>
              <a:rPr lang="fr-FR" sz="1600" b="1" kern="1200" dirty="0">
                <a:solidFill>
                  <a:schemeClr val="bg1"/>
                </a:solidFill>
                <a:latin typeface="Ubuntu" panose="020B0504030602030204" pitchFamily="34" charset="0"/>
                <a:ea typeface="Verdana" panose="020B0604030504040204" pitchFamily="34" charset="0"/>
                <a:cs typeface="Verdana" panose="020B0604030504040204" pitchFamily="34" charset="0"/>
              </a:rPr>
              <a:t>Cloud</a:t>
            </a:r>
          </a:p>
        </p:txBody>
      </p:sp>
      <p:sp>
        <p:nvSpPr>
          <p:cNvPr id="30" name="Rectangle 29">
            <a:extLst>
              <a:ext uri="{FF2B5EF4-FFF2-40B4-BE49-F238E27FC236}">
                <a16:creationId xmlns:a16="http://schemas.microsoft.com/office/drawing/2014/main" id="{30B9B09B-1EF1-EB4C-BDE9-584073407936}"/>
              </a:ext>
            </a:extLst>
          </p:cNvPr>
          <p:cNvSpPr/>
          <p:nvPr/>
        </p:nvSpPr>
        <p:spPr>
          <a:xfrm>
            <a:off x="8446096" y="4399393"/>
            <a:ext cx="2732383" cy="1523494"/>
          </a:xfrm>
          <a:prstGeom prst="rect">
            <a:avLst/>
          </a:prstGeom>
        </p:spPr>
        <p:txBody>
          <a:bodyPr wrap="square" lIns="0" tIns="0" rIns="0" bIns="0">
            <a:spAutoFit/>
          </a:bodyPr>
          <a:lstStyle/>
          <a:p>
            <a: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t>Pour se transformer et répondre aux besoins métier, les entreprises doivent aborder la migration vers le cloud comme un projet stratégique et d’envergure.</a:t>
            </a:r>
            <a:b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br>
            <a:r>
              <a:rPr lang="fr-FR" sz="1100" dirty="0">
                <a:solidFill>
                  <a:schemeClr val="bg1"/>
                </a:solidFill>
                <a:latin typeface="Ubuntu" panose="020B0504030602030204" pitchFamily="34" charset="0"/>
                <a:ea typeface="Verdana" panose="020B0604030504040204" pitchFamily="34" charset="0"/>
                <a:cs typeface="Verdana" panose="020B0604030504040204" pitchFamily="34" charset="0"/>
              </a:rPr>
              <a:t>La filière Cloud propose des parcours de formation uniques afin d’appréhender les problématiques de nos clients : concevoir une infrastructure, gérer une migration, élaborer le modèle financier associé...</a:t>
            </a:r>
          </a:p>
        </p:txBody>
      </p:sp>
      <p:sp>
        <p:nvSpPr>
          <p:cNvPr id="25"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28"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34</a:t>
            </a:fld>
            <a:endParaRPr lang="en-US" sz="800" dirty="0">
              <a:solidFill>
                <a:srgbClr val="A6A6A6"/>
              </a:solidFill>
              <a:latin typeface="Ubuntu" panose="020B0504030602030204" pitchFamily="34" charset="0"/>
              <a:cs typeface="Arial" panose="020B0604020202020204" pitchFamily="34" charset="0"/>
            </a:endParaRPr>
          </a:p>
        </p:txBody>
      </p:sp>
      <p:pic>
        <p:nvPicPr>
          <p:cNvPr id="13" name="Image 12">
            <a:extLs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0288" y="2220341"/>
            <a:ext cx="1068622" cy="301542"/>
          </a:xfrm>
          <a:prstGeom prst="rect">
            <a:avLst/>
          </a:prstGeom>
        </p:spPr>
      </p:pic>
      <p:pic>
        <p:nvPicPr>
          <p:cNvPr id="14" name="Image 13">
            <a:extLs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570605" y="2281067"/>
            <a:ext cx="1053085" cy="218190"/>
          </a:xfrm>
          <a:prstGeom prst="rect">
            <a:avLst/>
          </a:prstGeom>
        </p:spPr>
      </p:pic>
      <p:pic>
        <p:nvPicPr>
          <p:cNvPr id="15" name="Image 14">
            <a:extLs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01747" y="2202703"/>
            <a:ext cx="757153" cy="374918"/>
          </a:xfrm>
          <a:prstGeom prst="rect">
            <a:avLst/>
          </a:prstGeom>
        </p:spPr>
      </p:pic>
      <p:pic>
        <p:nvPicPr>
          <p:cNvPr id="17" name="Image 16">
            <a:extLs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276230" y="2125182"/>
            <a:ext cx="847191" cy="529961"/>
          </a:xfrm>
          <a:prstGeom prst="rect">
            <a:avLst/>
          </a:prstGeom>
        </p:spPr>
      </p:pic>
      <p:pic>
        <p:nvPicPr>
          <p:cNvPr id="21" name="Image 20">
            <a:extLs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891090" y="2143795"/>
            <a:ext cx="684424" cy="492734"/>
          </a:xfrm>
          <a:prstGeom prst="rect">
            <a:avLst/>
          </a:prstGeom>
        </p:spPr>
      </p:pic>
      <p:pic>
        <p:nvPicPr>
          <p:cNvPr id="23" name="Image 22">
            <a:extLs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044878" y="2228069"/>
            <a:ext cx="540311" cy="324187"/>
          </a:xfrm>
          <a:prstGeom prst="rect">
            <a:avLst/>
          </a:prstGeom>
        </p:spPr>
      </p:pic>
      <p:sp>
        <p:nvSpPr>
          <p:cNvPr id="35" name="ZoneTexte 34">
            <a:hlinkClick r:id="rId15"/>
            <a:extLst>
              <a:ext uri="{FF2B5EF4-FFF2-40B4-BE49-F238E27FC236}">
                <a16:creationId xmlns:a16="http://schemas.microsoft.com/office/drawing/2014/main" id="{F4072D6A-495F-0D41-878F-D18235DF9B37}"/>
              </a:ext>
            </a:extLst>
          </p:cNvPr>
          <p:cNvSpPr txBox="1"/>
          <p:nvPr/>
        </p:nvSpPr>
        <p:spPr>
          <a:xfrm>
            <a:off x="9222981" y="6066501"/>
            <a:ext cx="1178611" cy="361910"/>
          </a:xfrm>
          <a:prstGeom prst="roundRect">
            <a:avLst>
              <a:gd name="adj" fmla="val 50000"/>
            </a:avLst>
          </a:prstGeom>
          <a:solidFill>
            <a:srgbClr val="0070AD"/>
          </a:solidFill>
        </p:spPr>
        <p:txBody>
          <a:bodyPr wrap="square" lIns="0" tIns="36000" rIns="0" bIns="36000" rtlCol="0" anchor="ctr">
            <a:spAutoFit/>
          </a:bodyPr>
          <a:lstStyle/>
          <a:p>
            <a:pPr algn="ctr">
              <a:buClr>
                <a:srgbClr val="2B143D"/>
              </a:buClr>
            </a:pPr>
            <a:r>
              <a:rPr lang="fr-FR" sz="1200" i="0" u="none" strike="noStrike" kern="1200" dirty="0">
                <a:solidFill>
                  <a:schemeClr val="bg1"/>
                </a:solidFill>
                <a:effectLst/>
                <a:latin typeface="Ubuntu" panose="020B0504030602030204" pitchFamily="34" charset="0"/>
                <a:ea typeface="Verdana" panose="020B0604030504040204" pitchFamily="34" charset="0"/>
                <a:cs typeface="Verdana" panose="020B0604030504040204" pitchFamily="34" charset="0"/>
              </a:rPr>
              <a:t>En savoir +</a:t>
            </a:r>
          </a:p>
        </p:txBody>
      </p:sp>
      <p:cxnSp>
        <p:nvCxnSpPr>
          <p:cNvPr id="34" name="Connecteur droit 33">
            <a:extLst>
              <a:ext uri="{C183D7F6-B498-43B3-948B-1728B52AA6E4}">
                <adec:decorative xmlns:adec="http://schemas.microsoft.com/office/drawing/2017/decorative" val="1"/>
              </a:ext>
            </a:extLst>
          </p:cNvPr>
          <p:cNvCxnSpPr/>
          <p:nvPr/>
        </p:nvCxnSpPr>
        <p:spPr>
          <a:xfrm>
            <a:off x="1091623" y="2024475"/>
            <a:ext cx="2665037" cy="0"/>
          </a:xfrm>
          <a:prstGeom prst="line">
            <a:avLst/>
          </a:prstGeom>
          <a:ln>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C183D7F6-B498-43B3-948B-1728B52AA6E4}">
                <adec:decorative xmlns:adec="http://schemas.microsoft.com/office/drawing/2017/decorative" val="1"/>
              </a:ext>
            </a:extLst>
          </p:cNvPr>
          <p:cNvCxnSpPr/>
          <p:nvPr/>
        </p:nvCxnSpPr>
        <p:spPr>
          <a:xfrm>
            <a:off x="4814393" y="2024475"/>
            <a:ext cx="2665037" cy="0"/>
          </a:xfrm>
          <a:prstGeom prst="line">
            <a:avLst/>
          </a:prstGeom>
          <a:ln>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C183D7F6-B498-43B3-948B-1728B52AA6E4}">
                <adec:decorative xmlns:adec="http://schemas.microsoft.com/office/drawing/2017/decorative" val="1"/>
              </a:ext>
            </a:extLst>
          </p:cNvPr>
          <p:cNvCxnSpPr/>
          <p:nvPr/>
        </p:nvCxnSpPr>
        <p:spPr>
          <a:xfrm>
            <a:off x="8448459" y="2024475"/>
            <a:ext cx="2665037" cy="0"/>
          </a:xfrm>
          <a:prstGeom prst="line">
            <a:avLst/>
          </a:prstGeom>
          <a:ln>
            <a:solidFill>
              <a:srgbClr val="12A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050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6" name="Image 20">
            <a:extLst>
              <a:ext uri="{FF2B5EF4-FFF2-40B4-BE49-F238E27FC236}">
                <a16:creationId xmlns:a16="http://schemas.microsoft.com/office/drawing/2014/main" id="{DD6C9640-C282-EC42-86F5-9DCEC1E9E3A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9213277" flipH="1">
            <a:off x="583908" y="1532435"/>
            <a:ext cx="9365397" cy="4945030"/>
          </a:xfrm>
          <a:prstGeom prst="rect">
            <a:avLst/>
          </a:prstGeom>
        </p:spPr>
      </p:pic>
      <p:sp>
        <p:nvSpPr>
          <p:cNvPr id="2" name="object 2"/>
          <p:cNvSpPr txBox="1"/>
          <p:nvPr/>
        </p:nvSpPr>
        <p:spPr>
          <a:xfrm>
            <a:off x="678478" y="599819"/>
            <a:ext cx="1711227" cy="430485"/>
          </a:xfrm>
          <a:prstGeom prst="rect">
            <a:avLst/>
          </a:prstGeom>
        </p:spPr>
        <p:txBody>
          <a:bodyPr vert="horz" wrap="square" lIns="0" tIns="10397" rIns="0" bIns="0" rtlCol="0">
            <a:spAutoFit/>
          </a:bodyPr>
          <a:lstStyle/>
          <a:p>
            <a:pPr marL="7701" marR="0" lvl="0" indent="0" algn="l" defTabSz="914400" rtl="0" eaLnBrk="1" fontAlgn="auto" latinLnBrk="0" hangingPunct="1">
              <a:lnSpc>
                <a:spcPct val="100000"/>
              </a:lnSpc>
              <a:spcBef>
                <a:spcPts val="82"/>
              </a:spcBef>
              <a:spcAft>
                <a:spcPts val="0"/>
              </a:spcAft>
              <a:buClrTx/>
              <a:buSzTx/>
              <a:buFontTx/>
              <a:buNone/>
              <a:tabLst/>
              <a:defRPr/>
            </a:pPr>
            <a:r>
              <a:rPr kumimoji="0" lang="fr-FR" sz="2729" b="0" i="0" u="none" strike="noStrike" kern="1200" cap="none" spc="3" normalizeH="0" baseline="0" noProof="0" dirty="0">
                <a:ln>
                  <a:noFill/>
                </a:ln>
                <a:solidFill>
                  <a:srgbClr val="12ABDB"/>
                </a:solidFill>
                <a:effectLst/>
                <a:uLnTx/>
                <a:uFillTx/>
                <a:latin typeface="Ubuntu Light"/>
                <a:ea typeface="+mn-ea"/>
                <a:cs typeface="Ubuntu Light"/>
              </a:rPr>
              <a:t>ANNEXES</a:t>
            </a:r>
            <a:endParaRPr kumimoji="0" sz="2729" b="0" i="0" u="none" strike="noStrike" kern="1200" cap="none" spc="0" normalizeH="0" baseline="0" noProof="0" dirty="0">
              <a:ln>
                <a:noFill/>
              </a:ln>
              <a:solidFill>
                <a:prstClr val="black"/>
              </a:solidFill>
              <a:effectLst/>
              <a:uLnTx/>
              <a:uFillTx/>
              <a:latin typeface="Ubuntu Light"/>
              <a:ea typeface="+mn-ea"/>
              <a:cs typeface="Ubuntu Light"/>
            </a:endParaRPr>
          </a:p>
        </p:txBody>
      </p:sp>
      <p:sp>
        <p:nvSpPr>
          <p:cNvPr id="7" name="object 5">
            <a:extLst>
              <a:ext uri="{FF2B5EF4-FFF2-40B4-BE49-F238E27FC236}">
                <a16:creationId xmlns:a16="http://schemas.microsoft.com/office/drawing/2014/main" id="{3090803E-DDC8-7D41-B1AB-697A5EA565C9}"/>
              </a:ext>
            </a:extLst>
          </p:cNvPr>
          <p:cNvSpPr txBox="1">
            <a:spLocks noGrp="1"/>
          </p:cNvSpPr>
          <p:nvPr>
            <p:ph type="title" idx="4294967295"/>
          </p:nvPr>
        </p:nvSpPr>
        <p:spPr>
          <a:xfrm>
            <a:off x="964660" y="2530475"/>
            <a:ext cx="10262680" cy="254336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9600" b="0" i="0" u="none" strike="noStrike" kern="1200" spc="-121" normalizeH="0" noProof="0" dirty="0">
                <a:ln>
                  <a:noFill/>
                </a:ln>
                <a:solidFill>
                  <a:srgbClr val="FFFFFF"/>
                </a:solidFill>
                <a:effectLst/>
                <a:uLnTx/>
                <a:uFillTx/>
                <a:latin typeface="+mj-lt"/>
                <a:ea typeface="+mn-ea"/>
                <a:cs typeface="Ubuntu Light"/>
              </a:rPr>
              <a:t>Nos</a:t>
            </a:r>
            <a:br>
              <a:rPr kumimoji="0" lang="en-GB" sz="9600" b="0" i="0" u="none" strike="noStrike" kern="1200" spc="-121" normalizeH="0" noProof="0" dirty="0">
                <a:ln>
                  <a:noFill/>
                </a:ln>
                <a:solidFill>
                  <a:srgbClr val="FFFFFF"/>
                </a:solidFill>
                <a:effectLst/>
                <a:uLnTx/>
                <a:uFillTx/>
                <a:latin typeface="+mj-lt"/>
                <a:ea typeface="+mn-ea"/>
                <a:cs typeface="Ubuntu Light"/>
              </a:rPr>
            </a:br>
            <a:r>
              <a:rPr lang="en-GB" sz="9600" spc="-121" dirty="0">
                <a:solidFill>
                  <a:srgbClr val="FFFFFF"/>
                </a:solidFill>
                <a:ea typeface="+mn-ea"/>
                <a:cs typeface="Ubuntu Light"/>
              </a:rPr>
              <a:t>  </a:t>
            </a:r>
            <a:r>
              <a:rPr kumimoji="0" lang="en-GB" sz="9600" b="0" i="0" u="none" strike="noStrike" kern="1200" spc="-121" normalizeH="0" noProof="0" dirty="0">
                <a:ln>
                  <a:noFill/>
                </a:ln>
                <a:solidFill>
                  <a:srgbClr val="FFFFFF"/>
                </a:solidFill>
                <a:effectLst/>
                <a:uLnTx/>
                <a:uFillTx/>
                <a:latin typeface="+mj-lt"/>
                <a:ea typeface="+mn-ea"/>
                <a:cs typeface="Ubuntu Light"/>
              </a:rPr>
              <a:t>Partenariats</a:t>
            </a:r>
            <a:endParaRPr kumimoji="0" lang="en-GB" sz="9600" b="0" i="0" u="none" strike="noStrike" kern="1200" spc="0" normalizeH="0" noProof="0" dirty="0">
              <a:ln>
                <a:noFill/>
              </a:ln>
              <a:solidFill>
                <a:schemeClr val="tx1"/>
              </a:solidFill>
              <a:effectLst/>
              <a:uLnTx/>
              <a:uFillTx/>
              <a:latin typeface="+mj-lt"/>
              <a:ea typeface="+mn-ea"/>
              <a:cs typeface="Ubuntu Light"/>
            </a:endParaRPr>
          </a:p>
        </p:txBody>
      </p:sp>
    </p:spTree>
    <p:extLst>
      <p:ext uri="{BB962C8B-B14F-4D97-AF65-F5344CB8AC3E}">
        <p14:creationId xmlns:p14="http://schemas.microsoft.com/office/powerpoint/2010/main" val="226039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a:extLst>
              <a:ext uri="{FF2B5EF4-FFF2-40B4-BE49-F238E27FC236}">
                <a16:creationId xmlns:a16="http://schemas.microsoft.com/office/drawing/2014/main" id="{DC6BEFC4-424D-D24F-BDCE-C95AF585A165}"/>
              </a:ext>
            </a:extLst>
          </p:cNvPr>
          <p:cNvSpPr txBox="1">
            <a:spLocks noGrp="1"/>
          </p:cNvSpPr>
          <p:nvPr>
            <p:ph type="title" idx="4294967295"/>
          </p:nvPr>
        </p:nvSpPr>
        <p:spPr>
          <a:xfrm>
            <a:off x="407368" y="1120775"/>
            <a:ext cx="5124450" cy="454025"/>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i="0" u="none" strike="noStrike" kern="1200" spc="0" normalizeH="0" noProof="0" dirty="0">
                <a:ln>
                  <a:noFill/>
                </a:ln>
                <a:solidFill>
                  <a:srgbClr val="0070AD"/>
                </a:solidFill>
                <a:effectLst/>
                <a:uLnTx/>
                <a:uFillTx/>
                <a:ea typeface="+mn-ea"/>
                <a:cs typeface="+mn-cs"/>
              </a:rPr>
              <a:t>La passion du sport</a:t>
            </a:r>
          </a:p>
        </p:txBody>
      </p:sp>
      <p:sp>
        <p:nvSpPr>
          <p:cNvPr id="19" name="object 4">
            <a:extLst>
              <a:ext uri="{FF2B5EF4-FFF2-40B4-BE49-F238E27FC236}">
                <a16:creationId xmlns:a16="http://schemas.microsoft.com/office/drawing/2014/main" id="{8932F9EF-F569-6A43-B993-859A5987DD30}"/>
              </a:ext>
            </a:extLst>
          </p:cNvPr>
          <p:cNvSpPr txBox="1"/>
          <p:nvPr/>
        </p:nvSpPr>
        <p:spPr>
          <a:xfrm>
            <a:off x="404814" y="1705272"/>
            <a:ext cx="6957040" cy="240165"/>
          </a:xfrm>
          <a:prstGeom prst="rect">
            <a:avLst/>
          </a:prstGeom>
        </p:spPr>
        <p:txBody>
          <a:bodyPr vert="horz" wrap="square" lIns="0" tIns="9242" rIns="0" bIns="0" rtlCol="0">
            <a:spAutoFit/>
          </a:bodyPr>
          <a:lstStyle/>
          <a:p>
            <a:pPr marL="7701" marR="0" lvl="0" indent="0" algn="l" defTabSz="914400" rtl="0" eaLnBrk="1" fontAlgn="auto" latinLnBrk="0" hangingPunct="1">
              <a:lnSpc>
                <a:spcPct val="100000"/>
              </a:lnSpc>
              <a:spcBef>
                <a:spcPts val="73"/>
              </a:spcBef>
              <a:spcAft>
                <a:spcPts val="0"/>
              </a:spcAft>
              <a:buClrTx/>
              <a:buSzTx/>
              <a:buFontTx/>
              <a:buNone/>
              <a:tabLst/>
              <a:defRPr/>
            </a:pPr>
            <a:r>
              <a:rPr kumimoji="0" lang="en-GB" sz="1500" i="0" u="none" strike="noStrike" kern="1200" cap="all" spc="-9" normalizeH="0" noProof="0" dirty="0">
                <a:ln>
                  <a:noFill/>
                </a:ln>
                <a:solidFill>
                  <a:srgbClr val="12ABDB"/>
                </a:solidFill>
                <a:effectLst/>
                <a:uLnTx/>
                <a:uFillTx/>
                <a:latin typeface="+mj-lt"/>
                <a:ea typeface="+mn-ea"/>
                <a:cs typeface="Ubuntu Light"/>
              </a:rPr>
              <a:t>ENSEMBLE, NOUS TRANSFORMONS le sport</a:t>
            </a:r>
          </a:p>
        </p:txBody>
      </p:sp>
      <p:sp>
        <p:nvSpPr>
          <p:cNvPr id="21" name="Text Placeholder 1">
            <a:extLst>
              <a:ext uri="{FF2B5EF4-FFF2-40B4-BE49-F238E27FC236}">
                <a16:creationId xmlns:a16="http://schemas.microsoft.com/office/drawing/2014/main" id="{0CF0576D-9787-6948-ACC0-BD3352C0D902}"/>
              </a:ext>
            </a:extLst>
          </p:cNvPr>
          <p:cNvSpPr>
            <a:spLocks noGrp="1"/>
          </p:cNvSpPr>
          <p:nvPr>
            <p:ph type="body" sz="quarter" idx="10"/>
          </p:nvPr>
        </p:nvSpPr>
        <p:spPr>
          <a:xfrm>
            <a:off x="404813" y="2384036"/>
            <a:ext cx="7654970" cy="2768692"/>
          </a:xfrm>
        </p:spPr>
        <p:txBody>
          <a:bodyPr>
            <a:noAutofit/>
          </a:bodyPr>
          <a:lstStyle/>
          <a:p>
            <a:pPr marL="7701" marR="132462" defTabSz="554492">
              <a:lnSpc>
                <a:spcPct val="101000"/>
              </a:lnSpc>
              <a:spcBef>
                <a:spcPts val="58"/>
              </a:spcBef>
            </a:pPr>
            <a:r>
              <a:rPr lang="fr-FR" sz="1400" spc="-6" dirty="0">
                <a:solidFill>
                  <a:srgbClr val="272836"/>
                </a:solidFill>
                <a:latin typeface="+mj-lt"/>
                <a:cs typeface="Ubuntu Light"/>
              </a:rPr>
              <a:t>Nous sommes convaincus que le pouvoir de transformation de la technologie et de l’innovation doit profiter à l’ensemble de la société.</a:t>
            </a:r>
          </a:p>
          <a:p>
            <a:pPr marL="7701" marR="132462" defTabSz="554492">
              <a:lnSpc>
                <a:spcPct val="101000"/>
              </a:lnSpc>
              <a:spcBef>
                <a:spcPts val="58"/>
              </a:spcBef>
            </a:pPr>
            <a:r>
              <a:rPr lang="fr-FR" sz="1400" spc="-6" dirty="0">
                <a:solidFill>
                  <a:srgbClr val="272836"/>
                </a:solidFill>
                <a:latin typeface="Ubuntu Light"/>
              </a:rPr>
              <a:t>Les valeurs du sport sont une source d’inspiration, pour nous, nos clients, nos collaborateurs et nos partenaires. Elles nous poussent à toujours viser l’excellence et la performance, que ce soit dans notre capacité à collaborer, à innover ou à oser. Un seul objectif nous guide, délivrer le meilleur.</a:t>
            </a:r>
          </a:p>
          <a:p>
            <a:pPr marL="7701" marR="132462" defTabSz="554492">
              <a:lnSpc>
                <a:spcPct val="101000"/>
              </a:lnSpc>
              <a:spcBef>
                <a:spcPts val="58"/>
              </a:spcBef>
            </a:pPr>
            <a:r>
              <a:rPr lang="fr-FR" sz="1400" spc="-6" dirty="0">
                <a:solidFill>
                  <a:srgbClr val="272836"/>
                </a:solidFill>
                <a:latin typeface="Ubuntu Light"/>
              </a:rPr>
              <a:t>Nous voyons dans le sport une formidable opportunité de démontrer toute notre expertise, en exploitant le pouvoir et la puissance de la technologie et de l’innovation au service de la création de valeur. Ainsi, nous développons des solutions toujours plus innovantes qui permettent aux organisations sportives que nous accompagnons de proposer une expérience supporters et clients, unique.</a:t>
            </a:r>
            <a:endParaRPr lang="en-GB" sz="1400" spc="-6" dirty="0">
              <a:solidFill>
                <a:srgbClr val="272836"/>
              </a:solidFill>
              <a:latin typeface="Ubuntu Light"/>
              <a:cs typeface="Ubuntu Light"/>
            </a:endParaRPr>
          </a:p>
        </p:txBody>
      </p:sp>
      <p:sp>
        <p:nvSpPr>
          <p:cNvPr id="27" name="Rectangle 27">
            <a:extLst>
              <a:ext uri="{FF2B5EF4-FFF2-40B4-BE49-F238E27FC236}">
                <a16:creationId xmlns:a16="http://schemas.microsoft.com/office/drawing/2014/main" id="{3E5F339E-863D-4931-A2CF-20DE899D829C}"/>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pic>
        <p:nvPicPr>
          <p:cNvPr id="3" name="Picture 2">
            <a:extLst>
              <a:ext uri="{FF2B5EF4-FFF2-40B4-BE49-F238E27FC236}">
                <a16:creationId xmlns:a16="http://schemas.microsoft.com/office/drawing/2014/main" id="{827898C0-8266-8B47-422E-CBF563EF5831}"/>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16983" y="1"/>
            <a:ext cx="3675017" cy="6858000"/>
          </a:xfrm>
          <a:prstGeom prst="rect">
            <a:avLst/>
          </a:prstGeom>
        </p:spPr>
      </p:pic>
    </p:spTree>
    <p:extLst>
      <p:ext uri="{BB962C8B-B14F-4D97-AF65-F5344CB8AC3E}">
        <p14:creationId xmlns:p14="http://schemas.microsoft.com/office/powerpoint/2010/main" val="1856459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a:extLst>
              <a:ext uri="{FF2B5EF4-FFF2-40B4-BE49-F238E27FC236}">
                <a16:creationId xmlns:a16="http://schemas.microsoft.com/office/drawing/2014/main" id="{DC6BEFC4-424D-D24F-BDCE-C95AF585A165}"/>
              </a:ext>
            </a:extLst>
          </p:cNvPr>
          <p:cNvSpPr txBox="1">
            <a:spLocks noGrp="1"/>
          </p:cNvSpPr>
          <p:nvPr>
            <p:ph type="title" idx="4294967295"/>
          </p:nvPr>
        </p:nvSpPr>
        <p:spPr>
          <a:xfrm>
            <a:off x="404814" y="1120419"/>
            <a:ext cx="5123919" cy="453696"/>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i="0" u="none" strike="noStrike" kern="1200" spc="0" normalizeH="0" noProof="0" dirty="0">
                <a:ln>
                  <a:noFill/>
                </a:ln>
                <a:solidFill>
                  <a:srgbClr val="0070AD"/>
                </a:solidFill>
                <a:effectLst/>
                <a:uLnTx/>
                <a:uFillTx/>
                <a:ea typeface="+mn-ea"/>
                <a:cs typeface="+mn-cs"/>
              </a:rPr>
              <a:t>La passion du rugby</a:t>
            </a:r>
          </a:p>
        </p:txBody>
      </p:sp>
      <p:sp>
        <p:nvSpPr>
          <p:cNvPr id="19" name="object 4">
            <a:extLst>
              <a:ext uri="{FF2B5EF4-FFF2-40B4-BE49-F238E27FC236}">
                <a16:creationId xmlns:a16="http://schemas.microsoft.com/office/drawing/2014/main" id="{8932F9EF-F569-6A43-B993-859A5987DD30}"/>
              </a:ext>
            </a:extLst>
          </p:cNvPr>
          <p:cNvSpPr txBox="1"/>
          <p:nvPr/>
        </p:nvSpPr>
        <p:spPr>
          <a:xfrm>
            <a:off x="404814" y="1705272"/>
            <a:ext cx="6677473" cy="470997"/>
          </a:xfrm>
          <a:prstGeom prst="rect">
            <a:avLst/>
          </a:prstGeom>
        </p:spPr>
        <p:txBody>
          <a:bodyPr vert="horz" wrap="square" lIns="0" tIns="9242" rIns="0" bIns="0" rtlCol="0">
            <a:spAutoFit/>
          </a:bodyPr>
          <a:lstStyle/>
          <a:p>
            <a:pPr marL="7701" marR="0" lvl="0" indent="0" algn="l" defTabSz="914400" rtl="0" eaLnBrk="1" fontAlgn="auto" latinLnBrk="0" hangingPunct="1">
              <a:lnSpc>
                <a:spcPct val="100000"/>
              </a:lnSpc>
              <a:spcBef>
                <a:spcPts val="73"/>
              </a:spcBef>
              <a:spcAft>
                <a:spcPts val="0"/>
              </a:spcAft>
              <a:buClrTx/>
              <a:buSzTx/>
              <a:buFontTx/>
              <a:buNone/>
              <a:tabLst/>
              <a:defRPr/>
            </a:pPr>
            <a:r>
              <a:rPr kumimoji="0" lang="fr-FR" sz="1500" b="0" i="0" u="none" strike="noStrike" kern="1200" cap="none" spc="-9" normalizeH="0" baseline="0" noProof="0" dirty="0">
                <a:ln>
                  <a:noFill/>
                </a:ln>
                <a:solidFill>
                  <a:srgbClr val="12ABDB"/>
                </a:solidFill>
                <a:effectLst/>
                <a:uLnTx/>
                <a:uFillTx/>
                <a:latin typeface="Ubuntu Medium"/>
                <a:ea typeface="+mn-ea"/>
                <a:cs typeface="Ubuntu Light"/>
              </a:rPr>
              <a:t>PARTENAIRE MONDIAL DE LA COUPE DU MONDE DE RUGBY FRANCE 2023 ET PARTENAIRE MONDIAL DE LA TRANSFORMATION DIGITALE DU RUGBY</a:t>
            </a:r>
          </a:p>
        </p:txBody>
      </p:sp>
      <p:sp>
        <p:nvSpPr>
          <p:cNvPr id="9" name="Text Placeholder 1">
            <a:extLst>
              <a:ext uri="{FF2B5EF4-FFF2-40B4-BE49-F238E27FC236}">
                <a16:creationId xmlns:a16="http://schemas.microsoft.com/office/drawing/2014/main" id="{F23E3490-1383-BDFB-D2E2-388710E28963}"/>
              </a:ext>
            </a:extLst>
          </p:cNvPr>
          <p:cNvSpPr txBox="1">
            <a:spLocks/>
          </p:cNvSpPr>
          <p:nvPr/>
        </p:nvSpPr>
        <p:spPr>
          <a:xfrm>
            <a:off x="404813" y="2688973"/>
            <a:ext cx="6940695" cy="101460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2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701" marR="132462" defTabSz="554492">
              <a:lnSpc>
                <a:spcPct val="101000"/>
              </a:lnSpc>
              <a:spcBef>
                <a:spcPts val="58"/>
              </a:spcBef>
            </a:pPr>
            <a:r>
              <a:rPr lang="fr-FR" sz="1400" spc="-6" dirty="0">
                <a:solidFill>
                  <a:srgbClr val="272836"/>
                </a:solidFill>
                <a:latin typeface="Ubuntu Light" panose="020B0604030602030204" pitchFamily="34" charset="0"/>
                <a:cs typeface="Ubuntu Light"/>
              </a:rPr>
              <a:t>Le rugby est fondé sur des valeurs fortes qui influencent la culture de Capgemini.</a:t>
            </a:r>
            <a:br>
              <a:rPr lang="fr-FR" sz="1400" spc="-6" dirty="0">
                <a:solidFill>
                  <a:srgbClr val="272836"/>
                </a:solidFill>
                <a:latin typeface="Ubuntu Light" panose="020B0604030602030204" pitchFamily="34" charset="0"/>
                <a:cs typeface="Ubuntu Light"/>
              </a:rPr>
            </a:br>
            <a:r>
              <a:rPr lang="fr-FR" sz="1400" spc="-6" dirty="0">
                <a:solidFill>
                  <a:srgbClr val="272836"/>
                </a:solidFill>
                <a:latin typeface="Ubuntu Light" panose="020B0604030602030204" pitchFamily="34" charset="0"/>
                <a:cs typeface="Ubuntu Light"/>
              </a:rPr>
              <a:t>Nous jouons un rôle actif en soutenant World Rugby dans la transformation de ce sport. Qu’il s’agisse de solutions technologiques pour la Coupe du Monde de Rugby France 2023, de la création d’un parcours de formation pour les femmes dirigeantes dans le rugby ou d’une réflexion pour ouvrir la voie à un avenir plus durable.</a:t>
            </a:r>
            <a:endParaRPr lang="en-GB" sz="1400" spc="-6" dirty="0">
              <a:solidFill>
                <a:srgbClr val="272836"/>
              </a:solidFill>
              <a:latin typeface="Ubuntu Light" panose="020B0604030602030204" pitchFamily="34" charset="0"/>
              <a:cs typeface="Ubuntu Light"/>
            </a:endParaRPr>
          </a:p>
        </p:txBody>
      </p:sp>
      <p:grpSp>
        <p:nvGrpSpPr>
          <p:cNvPr id="25" name="Graphic 77">
            <a:extLst>
              <a:ext uri="{FF2B5EF4-FFF2-40B4-BE49-F238E27FC236}">
                <a16:creationId xmlns:a16="http://schemas.microsoft.com/office/drawing/2014/main" id="{B4C0D099-CA0D-8C4D-96F7-DFD3FBA2FA29}"/>
              </a:ext>
              <a:ext uri="{C183D7F6-B498-43B3-948B-1728B52AA6E4}">
                <adec:decorative xmlns:adec="http://schemas.microsoft.com/office/drawing/2017/decorative" val="1"/>
              </a:ext>
            </a:extLst>
          </p:cNvPr>
          <p:cNvGrpSpPr/>
          <p:nvPr/>
        </p:nvGrpSpPr>
        <p:grpSpPr>
          <a:xfrm>
            <a:off x="1033862" y="4278205"/>
            <a:ext cx="350000" cy="436226"/>
            <a:chOff x="14787710" y="2460777"/>
            <a:chExt cx="735414" cy="916590"/>
          </a:xfrm>
        </p:grpSpPr>
        <p:sp>
          <p:nvSpPr>
            <p:cNvPr id="33" name="Freeform: Shape 33">
              <a:extLst>
                <a:ext uri="{FF2B5EF4-FFF2-40B4-BE49-F238E27FC236}">
                  <a16:creationId xmlns:a16="http://schemas.microsoft.com/office/drawing/2014/main" id="{F52EAD96-F2C0-8F4F-89FF-8D5169C618FE}"/>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34" name="Freeform: Shape 34">
              <a:extLst>
                <a:ext uri="{FF2B5EF4-FFF2-40B4-BE49-F238E27FC236}">
                  <a16:creationId xmlns:a16="http://schemas.microsoft.com/office/drawing/2014/main" id="{FA29DCDC-8718-BA41-A94E-288448055F22}"/>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35" name="Freeform: Shape 35">
              <a:extLst>
                <a:ext uri="{FF2B5EF4-FFF2-40B4-BE49-F238E27FC236}">
                  <a16:creationId xmlns:a16="http://schemas.microsoft.com/office/drawing/2014/main" id="{523857AD-EEC4-0446-AA95-BD0CAFE29B52}"/>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36" name="Freeform: Shape 36">
              <a:extLst>
                <a:ext uri="{FF2B5EF4-FFF2-40B4-BE49-F238E27FC236}">
                  <a16:creationId xmlns:a16="http://schemas.microsoft.com/office/drawing/2014/main" id="{A65AC7F5-21F9-BD4A-AA81-5657889C05D6}"/>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22" name="Text Placeholder 2">
            <a:extLst>
              <a:ext uri="{FF2B5EF4-FFF2-40B4-BE49-F238E27FC236}">
                <a16:creationId xmlns:a16="http://schemas.microsoft.com/office/drawing/2014/main" id="{AC9EC2E5-96B6-9E49-9532-5A9943C09F95}"/>
              </a:ext>
            </a:extLst>
          </p:cNvPr>
          <p:cNvSpPr txBox="1">
            <a:spLocks/>
          </p:cNvSpPr>
          <p:nvPr/>
        </p:nvSpPr>
        <p:spPr>
          <a:xfrm>
            <a:off x="1460393" y="4419683"/>
            <a:ext cx="5308707" cy="121549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fr-FR" sz="1200" b="0" i="0" u="none" strike="noStrike" kern="1200" cap="none" spc="0" normalizeH="0" baseline="0" noProof="0" dirty="0">
                <a:ln>
                  <a:noFill/>
                </a:ln>
                <a:solidFill>
                  <a:prstClr val="black"/>
                </a:solidFill>
                <a:effectLst/>
                <a:uLnTx/>
                <a:uFillTx/>
                <a:latin typeface="Ubuntu" panose="020B0504030602030204" pitchFamily="34" charset="0"/>
                <a:ea typeface="+mn-ea"/>
                <a:cs typeface="+mn-cs"/>
              </a:rPr>
              <a:t>Le rugby est un sport d'équipe dans lequel vous ne pouvez rien accomplir sans le reste de vos coéquipiers."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200" b="1" i="0" u="none" strike="noStrike" kern="1200" cap="none" spc="6" normalizeH="0" baseline="0" noProof="0" dirty="0">
                <a:ln>
                  <a:noFill/>
                </a:ln>
                <a:solidFill>
                  <a:srgbClr val="12ABDB"/>
                </a:solidFill>
                <a:effectLst/>
                <a:uLnTx/>
                <a:uFillTx/>
                <a:latin typeface="Ubuntu"/>
                <a:ea typeface="+mn-ea"/>
                <a:cs typeface="Ubuntu"/>
              </a:rPr>
              <a:t>Serge Kampf</a:t>
            </a:r>
            <a:br>
              <a:rPr kumimoji="0" lang="en-GB" sz="1200" b="1" i="0" u="none" strike="noStrike" kern="1200" cap="none" spc="6" normalizeH="0" baseline="0" noProof="0" dirty="0">
                <a:ln>
                  <a:noFill/>
                </a:ln>
                <a:solidFill>
                  <a:srgbClr val="12ABDB"/>
                </a:solidFill>
                <a:effectLst/>
                <a:uLnTx/>
                <a:uFillTx/>
                <a:latin typeface="Ubuntu"/>
                <a:ea typeface="+mn-ea"/>
                <a:cs typeface="Ubuntu"/>
              </a:rPr>
            </a:br>
            <a:r>
              <a:rPr kumimoji="0" lang="en-GB" sz="1200" b="0" i="0" u="none" strike="noStrike" kern="1200" cap="none" spc="6" normalizeH="0" baseline="0" noProof="0" dirty="0" err="1">
                <a:ln>
                  <a:noFill/>
                </a:ln>
                <a:solidFill>
                  <a:srgbClr val="12ABDB"/>
                </a:solidFill>
                <a:effectLst/>
                <a:uLnTx/>
                <a:uFillTx/>
                <a:latin typeface="Ubuntu"/>
                <a:ea typeface="+mn-ea"/>
                <a:cs typeface="Ubuntu"/>
              </a:rPr>
              <a:t>Fondateur</a:t>
            </a:r>
            <a:r>
              <a:rPr kumimoji="0" lang="en-GB" sz="1200" b="0" i="0" u="none" strike="noStrike" kern="1200" cap="none" spc="6" normalizeH="0" baseline="0" noProof="0" dirty="0">
                <a:ln>
                  <a:noFill/>
                </a:ln>
                <a:solidFill>
                  <a:srgbClr val="12ABDB"/>
                </a:solidFill>
                <a:effectLst/>
                <a:uLnTx/>
                <a:uFillTx/>
                <a:latin typeface="Ubuntu"/>
                <a:ea typeface="+mn-ea"/>
                <a:cs typeface="Ubuntu"/>
              </a:rPr>
              <a:t> de Capgemini</a:t>
            </a:r>
          </a:p>
        </p:txBody>
      </p:sp>
      <p:sp>
        <p:nvSpPr>
          <p:cNvPr id="27" name="Rectangle 27">
            <a:extLst>
              <a:ext uri="{FF2B5EF4-FFF2-40B4-BE49-F238E27FC236}">
                <a16:creationId xmlns:a16="http://schemas.microsoft.com/office/drawing/2014/main" id="{3E5F339E-863D-4931-A2CF-20DE899D829C}"/>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rPr>
              <a:t>Public © Capgemini 2023. All rights reserved  |</a:t>
            </a:r>
          </a:p>
        </p:txBody>
      </p:sp>
      <p:sp>
        <p:nvSpPr>
          <p:cNvPr id="15" name="Rectangle 43">
            <a:extLst>
              <a:ext uri="{FF2B5EF4-FFF2-40B4-BE49-F238E27FC236}">
                <a16:creationId xmlns:a16="http://schemas.microsoft.com/office/drawing/2014/main" id="{A8765976-92E3-4710-8EA9-43CA12BB67DC}"/>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FFFFFF"/>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endParaRPr>
          </a:p>
        </p:txBody>
      </p:sp>
      <p:pic>
        <p:nvPicPr>
          <p:cNvPr id="3" name="Picture 8">
            <a:extLst>
              <a:ext uri="{FF2B5EF4-FFF2-40B4-BE49-F238E27FC236}">
                <a16:creationId xmlns:a16="http://schemas.microsoft.com/office/drawing/2014/main" id="{E1091930-36BF-8199-CE1B-412028A3E85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2166" y="224513"/>
            <a:ext cx="2772834" cy="732220"/>
          </a:xfrm>
          <a:prstGeom prst="rect">
            <a:avLst/>
          </a:prstGeom>
        </p:spPr>
      </p:pic>
      <p:sp>
        <p:nvSpPr>
          <p:cNvPr id="4" name="Rectangle 43">
            <a:extLst>
              <a:ext uri="{FF2B5EF4-FFF2-40B4-BE49-F238E27FC236}">
                <a16:creationId xmlns:a16="http://schemas.microsoft.com/office/drawing/2014/main" id="{79A1D5EE-C251-AF2D-1FFB-36BAFBFD267F}"/>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37</a:t>
            </a:fld>
            <a:endParaRPr lang="en-US" sz="800" dirty="0">
              <a:solidFill>
                <a:schemeClr val="bg1"/>
              </a:solidFill>
              <a:latin typeface="Ubuntu" panose="020B0504030602030204" pitchFamily="34" charset="0"/>
              <a:cs typeface="Arial" panose="020B0604020202020204" pitchFamily="34" charset="0"/>
            </a:endParaRPr>
          </a:p>
        </p:txBody>
      </p:sp>
      <p:pic>
        <p:nvPicPr>
          <p:cNvPr id="5" name="Image 4">
            <a:extLst>
              <a:ext uri="{FF2B5EF4-FFF2-40B4-BE49-F238E27FC236}">
                <a16:creationId xmlns:a16="http://schemas.microsoft.com/office/drawing/2014/main" id="{51F04440-187F-2DBC-1750-18D05955D9F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8"/>
          <a:stretch/>
        </p:blipFill>
        <p:spPr>
          <a:xfrm>
            <a:off x="7752184" y="4606632"/>
            <a:ext cx="4532969" cy="2278752"/>
          </a:xfrm>
          <a:prstGeom prst="rect">
            <a:avLst/>
          </a:prstGeom>
        </p:spPr>
      </p:pic>
      <p:pic>
        <p:nvPicPr>
          <p:cNvPr id="6" name="Image 5">
            <a:extLst>
              <a:ext uri="{FF2B5EF4-FFF2-40B4-BE49-F238E27FC236}">
                <a16:creationId xmlns:a16="http://schemas.microsoft.com/office/drawing/2014/main" id="{2E021481-AA70-5B60-6038-A4D83613F6AE}"/>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a:off x="7752184" y="3755"/>
            <a:ext cx="4532163" cy="2811919"/>
          </a:xfrm>
          <a:prstGeom prst="rect">
            <a:avLst/>
          </a:prstGeom>
        </p:spPr>
      </p:pic>
      <p:pic>
        <p:nvPicPr>
          <p:cNvPr id="7" name="Image 6">
            <a:extLst>
              <a:ext uri="{FF2B5EF4-FFF2-40B4-BE49-F238E27FC236}">
                <a16:creationId xmlns:a16="http://schemas.microsoft.com/office/drawing/2014/main" id="{0695DDA2-05C5-FA8B-67E6-28C25244005D}"/>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752184" y="2328975"/>
            <a:ext cx="4532166" cy="2608882"/>
          </a:xfrm>
          <a:prstGeom prst="rect">
            <a:avLst/>
          </a:prstGeom>
        </p:spPr>
      </p:pic>
      <p:pic>
        <p:nvPicPr>
          <p:cNvPr id="8" name="Image 7">
            <a:extLst>
              <a:ext uri="{FF2B5EF4-FFF2-40B4-BE49-F238E27FC236}">
                <a16:creationId xmlns:a16="http://schemas.microsoft.com/office/drawing/2014/main" id="{4F233273-D70D-9102-9DB9-442209D421CE}"/>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24192" y="1670651"/>
            <a:ext cx="1923070" cy="518624"/>
          </a:xfrm>
          <a:prstGeom prst="rect">
            <a:avLst/>
          </a:prstGeom>
        </p:spPr>
      </p:pic>
      <p:pic>
        <p:nvPicPr>
          <p:cNvPr id="10" name="Image 9">
            <a:extLst>
              <a:ext uri="{FF2B5EF4-FFF2-40B4-BE49-F238E27FC236}">
                <a16:creationId xmlns:a16="http://schemas.microsoft.com/office/drawing/2014/main" id="{6DFBC690-C8A7-7398-EE1F-335338FD4AB8}"/>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05673" y="6310099"/>
            <a:ext cx="1741589" cy="468991"/>
          </a:xfrm>
          <a:prstGeom prst="rect">
            <a:avLst/>
          </a:prstGeom>
        </p:spPr>
      </p:pic>
      <p:sp>
        <p:nvSpPr>
          <p:cNvPr id="11" name="Rectangle 10">
            <a:extLst>
              <a:ext uri="{FF2B5EF4-FFF2-40B4-BE49-F238E27FC236}">
                <a16:creationId xmlns:a16="http://schemas.microsoft.com/office/drawing/2014/main" id="{722E2F1A-5BAB-2B2E-CDF1-DEEBF5F29B92}"/>
              </a:ext>
              <a:ext uri="{C183D7F6-B498-43B3-948B-1728B52AA6E4}">
                <adec:decorative xmlns:adec="http://schemas.microsoft.com/office/drawing/2017/decorative" val="1"/>
              </a:ext>
            </a:extLst>
          </p:cNvPr>
          <p:cNvSpPr/>
          <p:nvPr/>
        </p:nvSpPr>
        <p:spPr>
          <a:xfrm>
            <a:off x="7751381" y="2358360"/>
            <a:ext cx="4532162" cy="2615696"/>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pic>
        <p:nvPicPr>
          <p:cNvPr id="12" name="Image 11">
            <a:extLst>
              <a:ext uri="{FF2B5EF4-FFF2-40B4-BE49-F238E27FC236}">
                <a16:creationId xmlns:a16="http://schemas.microsoft.com/office/drawing/2014/main" id="{BA6FCDB3-981F-8294-33AF-E107C0D1CF8D}"/>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02326" y="4100514"/>
            <a:ext cx="1289840" cy="689556"/>
          </a:xfrm>
          <a:prstGeom prst="rect">
            <a:avLst/>
          </a:prstGeom>
          <a:effectLst>
            <a:outerShdw blurRad="181009" algn="ctr" rotWithShape="0">
              <a:prstClr val="black"/>
            </a:outerShdw>
          </a:effectLst>
        </p:spPr>
      </p:pic>
    </p:spTree>
    <p:extLst>
      <p:ext uri="{BB962C8B-B14F-4D97-AF65-F5344CB8AC3E}">
        <p14:creationId xmlns:p14="http://schemas.microsoft.com/office/powerpoint/2010/main" val="3819252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7">
            <a:extLst>
              <a:ext uri="{FF2B5EF4-FFF2-40B4-BE49-F238E27FC236}">
                <a16:creationId xmlns:a16="http://schemas.microsoft.com/office/drawing/2014/main" id="{CD5EFE57-2BBE-4B67-B6B1-571A005F0E9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rPr>
              <a:t>Public © Capgemini 2023. All rights reserved  |</a:t>
            </a:r>
          </a:p>
        </p:txBody>
      </p:sp>
      <p:sp>
        <p:nvSpPr>
          <p:cNvPr id="11" name="Rectangle 43">
            <a:extLst>
              <a:ext uri="{FF2B5EF4-FFF2-40B4-BE49-F238E27FC236}">
                <a16:creationId xmlns:a16="http://schemas.microsoft.com/office/drawing/2014/main" id="{FFE08006-AB6B-40D2-A5E9-B52FFF156D5C}"/>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FFFFFF"/>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endParaRPr>
          </a:p>
        </p:txBody>
      </p:sp>
      <p:pic>
        <p:nvPicPr>
          <p:cNvPr id="2" name="Picture 2">
            <a:extLst>
              <a:ext uri="{FF2B5EF4-FFF2-40B4-BE49-F238E27FC236}">
                <a16:creationId xmlns:a16="http://schemas.microsoft.com/office/drawing/2014/main" id="{79DC8BF7-C53E-736F-14F9-6ED60056AC42}"/>
              </a:ext>
              <a:ext uri="{C183D7F6-B498-43B3-948B-1728B52AA6E4}">
                <adec:decorative xmlns:adec="http://schemas.microsoft.com/office/drawing/2017/decorative" val="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189663" y="0"/>
            <a:ext cx="6002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6">
            <a:extLst>
              <a:ext uri="{FF2B5EF4-FFF2-40B4-BE49-F238E27FC236}">
                <a16:creationId xmlns:a16="http://schemas.microsoft.com/office/drawing/2014/main" id="{42470D15-3730-8249-A745-28BA9036C61C}"/>
              </a:ext>
            </a:extLst>
          </p:cNvPr>
          <p:cNvSpPr txBox="1">
            <a:spLocks noGrp="1"/>
          </p:cNvSpPr>
          <p:nvPr>
            <p:ph type="title" idx="4294967295"/>
          </p:nvPr>
        </p:nvSpPr>
        <p:spPr>
          <a:xfrm>
            <a:off x="404814" y="1120419"/>
            <a:ext cx="5784849" cy="89689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GB" sz="3600" i="0" u="none" strike="noStrike" kern="1200" spc="0" normalizeH="0" noProof="0" dirty="0">
                <a:ln>
                  <a:noFill/>
                </a:ln>
                <a:solidFill>
                  <a:srgbClr val="0070AD"/>
                </a:solidFill>
                <a:effectLst/>
                <a:uLnTx/>
                <a:uFillTx/>
                <a:ea typeface="+mn-ea"/>
                <a:cs typeface="+mn-cs"/>
              </a:rPr>
              <a:t>CAPGEMINI, </a:t>
            </a:r>
            <a:r>
              <a:rPr kumimoji="0" lang="en-GB" sz="3600" i="0" u="none" strike="noStrike" kern="1200" spc="0" normalizeH="0" noProof="0" dirty="0" err="1">
                <a:ln>
                  <a:noFill/>
                </a:ln>
                <a:solidFill>
                  <a:srgbClr val="0070AD"/>
                </a:solidFill>
                <a:effectLst/>
                <a:uLnTx/>
                <a:uFillTx/>
                <a:ea typeface="+mn-ea"/>
                <a:cs typeface="+mn-cs"/>
              </a:rPr>
              <a:t>PARTenaire</a:t>
            </a:r>
            <a:r>
              <a:rPr kumimoji="0" lang="en-GB" sz="3600" i="0" u="none" strike="noStrike" kern="1200" spc="0" normalizeH="0" noProof="0" dirty="0">
                <a:ln>
                  <a:noFill/>
                </a:ln>
                <a:solidFill>
                  <a:srgbClr val="0070AD"/>
                </a:solidFill>
                <a:effectLst/>
                <a:uLnTx/>
                <a:uFillTx/>
                <a:ea typeface="+mn-ea"/>
                <a:cs typeface="+mn-cs"/>
              </a:rPr>
              <a:t> de la RYDER CUP</a:t>
            </a:r>
          </a:p>
        </p:txBody>
      </p:sp>
      <p:sp>
        <p:nvSpPr>
          <p:cNvPr id="12" name="object 4">
            <a:extLst>
              <a:ext uri="{FF2B5EF4-FFF2-40B4-BE49-F238E27FC236}">
                <a16:creationId xmlns:a16="http://schemas.microsoft.com/office/drawing/2014/main" id="{8932F9EF-F569-6A43-B993-859A5987DD30}"/>
              </a:ext>
            </a:extLst>
          </p:cNvPr>
          <p:cNvSpPr txBox="1"/>
          <p:nvPr/>
        </p:nvSpPr>
        <p:spPr>
          <a:xfrm>
            <a:off x="455053" y="2190598"/>
            <a:ext cx="4873599" cy="701830"/>
          </a:xfrm>
          <a:prstGeom prst="rect">
            <a:avLst/>
          </a:prstGeom>
        </p:spPr>
        <p:txBody>
          <a:bodyPr vert="horz" wrap="square" lIns="0" tIns="9242" rIns="0" bIns="0" rtlCol="0">
            <a:spAutoFit/>
          </a:bodyPr>
          <a:lstStyle/>
          <a:p>
            <a:pPr marL="7701" marR="0" lvl="0" indent="0" algn="l" defTabSz="914400" rtl="0" eaLnBrk="1" fontAlgn="auto" latinLnBrk="0" hangingPunct="1">
              <a:lnSpc>
                <a:spcPct val="100000"/>
              </a:lnSpc>
              <a:spcBef>
                <a:spcPts val="73"/>
              </a:spcBef>
              <a:spcAft>
                <a:spcPts val="0"/>
              </a:spcAft>
              <a:buClrTx/>
              <a:buSzTx/>
              <a:buFontTx/>
              <a:buNone/>
              <a:tabLst/>
              <a:defRPr/>
            </a:pPr>
            <a:r>
              <a:rPr kumimoji="0" lang="en-GB" sz="1500" b="0" i="0" u="none" strike="noStrike" kern="1200" cap="all" spc="-9" normalizeH="0" baseline="0" noProof="0" dirty="0">
                <a:ln>
                  <a:noFill/>
                </a:ln>
                <a:solidFill>
                  <a:srgbClr val="12ABDB"/>
                </a:solidFill>
                <a:effectLst/>
                <a:uLnTx/>
                <a:uFillTx/>
                <a:latin typeface="Ubuntu Medium"/>
                <a:ea typeface="+mn-ea"/>
                <a:cs typeface="Ubuntu Light"/>
              </a:rPr>
              <a:t>Un </a:t>
            </a:r>
            <a:r>
              <a:rPr kumimoji="0" lang="en-GB" sz="1500" b="0" i="0" u="none" strike="noStrike" kern="1200" cap="all" spc="-9" normalizeH="0" baseline="0" noProof="0" dirty="0" err="1">
                <a:ln>
                  <a:noFill/>
                </a:ln>
                <a:solidFill>
                  <a:srgbClr val="12ABDB"/>
                </a:solidFill>
                <a:effectLst/>
                <a:uLnTx/>
                <a:uFillTx/>
                <a:latin typeface="Ubuntu Medium"/>
                <a:ea typeface="+mn-ea"/>
                <a:cs typeface="Ubuntu Light"/>
              </a:rPr>
              <a:t>partenariat</a:t>
            </a:r>
            <a:r>
              <a:rPr kumimoji="0" lang="en-GB" sz="1500" b="0" i="0" u="none" strike="noStrike" kern="1200" cap="all" spc="-9" normalizeH="0" baseline="0" noProof="0" dirty="0">
                <a:ln>
                  <a:noFill/>
                </a:ln>
                <a:solidFill>
                  <a:srgbClr val="12ABDB"/>
                </a:solidFill>
                <a:effectLst/>
                <a:uLnTx/>
                <a:uFillTx/>
                <a:latin typeface="Ubuntu Medium"/>
                <a:ea typeface="+mn-ea"/>
                <a:cs typeface="Ubuntu Light"/>
              </a:rPr>
              <a:t> de six </a:t>
            </a:r>
            <a:r>
              <a:rPr kumimoji="0" lang="en-GB" sz="1500" b="0" i="0" u="none" strike="noStrike" kern="1200" cap="all" spc="-9" normalizeH="0" baseline="0" noProof="0" dirty="0" err="1">
                <a:ln>
                  <a:noFill/>
                </a:ln>
                <a:solidFill>
                  <a:srgbClr val="12ABDB"/>
                </a:solidFill>
                <a:effectLst/>
                <a:uLnTx/>
                <a:uFillTx/>
                <a:latin typeface="Ubuntu Medium"/>
                <a:ea typeface="+mn-ea"/>
                <a:cs typeface="Ubuntu Light"/>
              </a:rPr>
              <a:t>ans</a:t>
            </a:r>
            <a:r>
              <a:rPr kumimoji="0" lang="en-GB" sz="1500" b="0" i="0" u="none" strike="noStrike" kern="1200" cap="all" spc="-9" normalizeH="0" baseline="0" noProof="0" dirty="0">
                <a:ln>
                  <a:noFill/>
                </a:ln>
                <a:solidFill>
                  <a:srgbClr val="12ABDB"/>
                </a:solidFill>
                <a:effectLst/>
                <a:uLnTx/>
                <a:uFillTx/>
                <a:latin typeface="Ubuntu Medium"/>
                <a:ea typeface="+mn-ea"/>
                <a:cs typeface="Ubuntu Light"/>
              </a:rPr>
              <a:t> </a:t>
            </a:r>
            <a:r>
              <a:rPr kumimoji="0" lang="en-GB" sz="1500" b="0" i="0" u="none" strike="noStrike" kern="1200" cap="all" spc="-9" normalizeH="0" baseline="0" noProof="0" dirty="0" err="1">
                <a:ln>
                  <a:noFill/>
                </a:ln>
                <a:solidFill>
                  <a:srgbClr val="12ABDB"/>
                </a:solidFill>
                <a:effectLst/>
                <a:uLnTx/>
                <a:uFillTx/>
                <a:latin typeface="Ubuntu Medium"/>
                <a:ea typeface="+mn-ea"/>
                <a:cs typeface="Ubuntu Light"/>
              </a:rPr>
              <a:t>où</a:t>
            </a:r>
            <a:r>
              <a:rPr kumimoji="0" lang="en-GB" sz="1500" b="0" i="0" u="none" strike="noStrike" kern="1200" cap="all" spc="-9" normalizeH="0" baseline="0" noProof="0" dirty="0">
                <a:ln>
                  <a:noFill/>
                </a:ln>
                <a:solidFill>
                  <a:srgbClr val="12ABDB"/>
                </a:solidFill>
                <a:effectLst/>
                <a:uLnTx/>
                <a:uFillTx/>
                <a:latin typeface="Ubuntu Medium"/>
                <a:ea typeface="+mn-ea"/>
                <a:cs typeface="Ubuntu Light"/>
              </a:rPr>
              <a:t> </a:t>
            </a:r>
            <a:r>
              <a:rPr kumimoji="0" lang="fr-FR" sz="1500" b="0" i="0" u="none" strike="noStrike" kern="1200" cap="all" spc="-9" normalizeH="0" baseline="0" noProof="0" dirty="0">
                <a:ln>
                  <a:noFill/>
                </a:ln>
                <a:solidFill>
                  <a:srgbClr val="12ABDB"/>
                </a:solidFill>
                <a:effectLst/>
                <a:uLnTx/>
                <a:uFillTx/>
                <a:latin typeface="Ubuntu Medium"/>
                <a:ea typeface="+mn-ea"/>
                <a:cs typeface="Ubuntu Light"/>
              </a:rPr>
              <a:t>Capgemini apporte son expertise technologique de pointe au monde du golf</a:t>
            </a:r>
            <a:endParaRPr kumimoji="0" lang="en-GB" sz="1500" b="0" i="0" u="none" strike="noStrike" kern="1200" cap="all" spc="-9" normalizeH="0" baseline="0" noProof="0" dirty="0">
              <a:ln>
                <a:noFill/>
              </a:ln>
              <a:solidFill>
                <a:srgbClr val="12ABDB"/>
              </a:solidFill>
              <a:effectLst/>
              <a:uLnTx/>
              <a:uFillTx/>
              <a:latin typeface="Ubuntu Medium"/>
              <a:ea typeface="+mn-ea"/>
              <a:cs typeface="Ubuntu Light"/>
            </a:endParaRPr>
          </a:p>
        </p:txBody>
      </p:sp>
      <p:sp>
        <p:nvSpPr>
          <p:cNvPr id="21" name="Text Placeholder 1">
            <a:extLst>
              <a:ext uri="{FF2B5EF4-FFF2-40B4-BE49-F238E27FC236}">
                <a16:creationId xmlns:a16="http://schemas.microsoft.com/office/drawing/2014/main" id="{0CF0576D-9787-6948-ACC0-BD3352C0D902}"/>
              </a:ext>
            </a:extLst>
          </p:cNvPr>
          <p:cNvSpPr>
            <a:spLocks noGrp="1"/>
          </p:cNvSpPr>
          <p:nvPr>
            <p:ph type="body" sz="quarter" idx="10"/>
          </p:nvPr>
        </p:nvSpPr>
        <p:spPr>
          <a:xfrm>
            <a:off x="435001" y="3198195"/>
            <a:ext cx="5136308" cy="1872570"/>
          </a:xfrm>
        </p:spPr>
        <p:txBody>
          <a:bodyPr>
            <a:noAutofit/>
          </a:bodyPr>
          <a:lstStyle/>
          <a:p>
            <a:pPr marL="7701" marR="132462" defTabSz="554492">
              <a:lnSpc>
                <a:spcPct val="101000"/>
              </a:lnSpc>
              <a:spcBef>
                <a:spcPts val="58"/>
              </a:spcBef>
            </a:pPr>
            <a:r>
              <a:rPr lang="fr-FR" sz="1400" spc="-6" dirty="0">
                <a:solidFill>
                  <a:srgbClr val="272836"/>
                </a:solidFill>
                <a:latin typeface="Ubuntu Light" panose="020B0604030602030204" pitchFamily="34" charset="0"/>
                <a:cs typeface="Ubuntu Light"/>
              </a:rPr>
              <a:t>Le golf est un sport né de l’innovation, depuis ses premiers balbutiements au Moyen-Âge jusqu’à ses multiples transformations.  Il a toujours su conserver sa figure de précurseur dans le domaine de l’innovation technologique. Notre partenariat avec la Ryder Cup, l’un des événements sportifs les plus singuliers au monde, s’inscrit parfaitement dans cette démarche.</a:t>
            </a:r>
            <a:endParaRPr lang="en-GB" sz="1400" spc="-6" dirty="0">
              <a:solidFill>
                <a:srgbClr val="272836"/>
              </a:solidFill>
              <a:latin typeface="Ubuntu Light" panose="020B0304030602030204" pitchFamily="34" charset="0"/>
            </a:endParaRPr>
          </a:p>
        </p:txBody>
      </p:sp>
    </p:spTree>
    <p:extLst>
      <p:ext uri="{BB962C8B-B14F-4D97-AF65-F5344CB8AC3E}">
        <p14:creationId xmlns:p14="http://schemas.microsoft.com/office/powerpoint/2010/main" val="115453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FE8B9B-BE18-4FA4-3BBA-7D85C5B2B505}"/>
              </a:ext>
              <a:ext uri="{C183D7F6-B498-43B3-948B-1728B52AA6E4}">
                <adec:decorative xmlns:adec="http://schemas.microsoft.com/office/drawing/2017/decorative" val="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659836" y="0"/>
            <a:ext cx="4532164"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object 6">
            <a:extLst>
              <a:ext uri="{FF2B5EF4-FFF2-40B4-BE49-F238E27FC236}">
                <a16:creationId xmlns:a16="http://schemas.microsoft.com/office/drawing/2014/main" id="{DC6BEFC4-424D-D24F-BDCE-C95AF585A165}"/>
              </a:ext>
            </a:extLst>
          </p:cNvPr>
          <p:cNvSpPr txBox="1">
            <a:spLocks noGrp="1"/>
          </p:cNvSpPr>
          <p:nvPr>
            <p:ph type="title" idx="4294967295"/>
          </p:nvPr>
        </p:nvSpPr>
        <p:spPr>
          <a:xfrm>
            <a:off x="404814" y="1145791"/>
            <a:ext cx="5555115" cy="453696"/>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dirty="0">
                <a:solidFill>
                  <a:srgbClr val="0070AD"/>
                </a:solidFill>
                <a:ea typeface="+mn-ea"/>
                <a:cs typeface="+mn-cs"/>
              </a:rPr>
              <a:t>Peugeot Sport</a:t>
            </a:r>
            <a:endParaRPr kumimoji="0" lang="en-GB" sz="3600" i="0" u="none" strike="noStrike" kern="1200" spc="0" normalizeH="0" noProof="0" dirty="0">
              <a:ln>
                <a:noFill/>
              </a:ln>
              <a:solidFill>
                <a:srgbClr val="0070AD"/>
              </a:solidFill>
              <a:effectLst/>
              <a:uLnTx/>
              <a:uFillTx/>
              <a:ea typeface="+mn-ea"/>
              <a:cs typeface="+mn-cs"/>
            </a:endParaRPr>
          </a:p>
        </p:txBody>
      </p:sp>
      <p:sp>
        <p:nvSpPr>
          <p:cNvPr id="19" name="object 4">
            <a:extLst>
              <a:ext uri="{FF2B5EF4-FFF2-40B4-BE49-F238E27FC236}">
                <a16:creationId xmlns:a16="http://schemas.microsoft.com/office/drawing/2014/main" id="{8932F9EF-F569-6A43-B993-859A5987DD30}"/>
              </a:ext>
            </a:extLst>
          </p:cNvPr>
          <p:cNvSpPr txBox="1"/>
          <p:nvPr/>
        </p:nvSpPr>
        <p:spPr>
          <a:xfrm>
            <a:off x="404814" y="1895283"/>
            <a:ext cx="6195242" cy="240165"/>
          </a:xfrm>
          <a:prstGeom prst="rect">
            <a:avLst/>
          </a:prstGeom>
        </p:spPr>
        <p:txBody>
          <a:bodyPr vert="horz" wrap="square" lIns="0" tIns="9242" rIns="0" bIns="0" rtlCol="0">
            <a:spAutoFit/>
          </a:bodyPr>
          <a:lstStyle/>
          <a:p>
            <a:pPr marL="7701" lvl="0">
              <a:spcBef>
                <a:spcPts val="73"/>
              </a:spcBef>
              <a:defRPr/>
            </a:pPr>
            <a:r>
              <a:rPr lang="fr-FR" sz="1500" cap="all" spc="-9" dirty="0">
                <a:solidFill>
                  <a:srgbClr val="12ABDB"/>
                </a:solidFill>
                <a:latin typeface="Ubuntu Medium"/>
                <a:cs typeface="Ubuntu Light"/>
              </a:rPr>
              <a:t>Ensemble, nous transformons l’avenir</a:t>
            </a:r>
            <a:endParaRPr kumimoji="0" lang="fr-FR" sz="1500" b="0" i="0" u="none" strike="noStrike" kern="1200" cap="all" spc="-9" normalizeH="0" noProof="0" dirty="0">
              <a:ln>
                <a:noFill/>
              </a:ln>
              <a:solidFill>
                <a:srgbClr val="12ABDB"/>
              </a:solidFill>
              <a:effectLst/>
              <a:uLnTx/>
              <a:uFillTx/>
              <a:latin typeface="Ubuntu Medium"/>
              <a:ea typeface="+mn-ea"/>
              <a:cs typeface="Ubuntu Light"/>
            </a:endParaRPr>
          </a:p>
        </p:txBody>
      </p:sp>
      <p:sp>
        <p:nvSpPr>
          <p:cNvPr id="2" name="Text Placeholder 1">
            <a:extLst>
              <a:ext uri="{FF2B5EF4-FFF2-40B4-BE49-F238E27FC236}">
                <a16:creationId xmlns:a16="http://schemas.microsoft.com/office/drawing/2014/main" id="{257368E5-139C-6284-D69E-C61329B93F39}"/>
              </a:ext>
            </a:extLst>
          </p:cNvPr>
          <p:cNvSpPr txBox="1">
            <a:spLocks/>
          </p:cNvSpPr>
          <p:nvPr/>
        </p:nvSpPr>
        <p:spPr>
          <a:xfrm>
            <a:off x="404814" y="2428963"/>
            <a:ext cx="6195242" cy="152942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2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701" marR="132462" defTabSz="554492">
              <a:lnSpc>
                <a:spcPct val="101000"/>
              </a:lnSpc>
              <a:spcBef>
                <a:spcPts val="58"/>
              </a:spcBef>
            </a:pPr>
            <a:r>
              <a:rPr lang="fr-FR" sz="1400" spc="-6" dirty="0">
                <a:solidFill>
                  <a:srgbClr val="272836"/>
                </a:solidFill>
                <a:latin typeface="Ubuntu Light" panose="020B0604030602030204" pitchFamily="34" charset="0"/>
                <a:cs typeface="Ubuntu Light"/>
              </a:rPr>
              <a:t>Le sport automobile est la discipline la plus novatrice au monde, naviguant entre des technologies complexes, des changements de règlementations et des défis environnementaux. C’est une quête constante de progrès et de performance. C’est pourquoi nous accompagnons Peugeot Sport en mettant à profit notre expertise en data et intelligence artificielle pour améliorer les performances de la PEUGEOT 9X8.</a:t>
            </a:r>
            <a:endParaRPr lang="fr-FR" sz="1400" spc="-6" dirty="0">
              <a:solidFill>
                <a:srgbClr val="272836"/>
              </a:solidFill>
              <a:latin typeface="Ubuntu Light"/>
              <a:cs typeface="Ubuntu Light"/>
            </a:endParaRPr>
          </a:p>
        </p:txBody>
      </p:sp>
      <p:sp>
        <p:nvSpPr>
          <p:cNvPr id="10" name="Rectangle 27">
            <a:extLst>
              <a:ext uri="{FF2B5EF4-FFF2-40B4-BE49-F238E27FC236}">
                <a16:creationId xmlns:a16="http://schemas.microsoft.com/office/drawing/2014/main" id="{DC2BFC5D-A37B-4ED2-BE1D-5D475B7087FF}"/>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rPr>
              <a:t>Public © Capgemini 2023. All rights reserved  |</a:t>
            </a:r>
          </a:p>
        </p:txBody>
      </p:sp>
      <p:sp>
        <p:nvSpPr>
          <p:cNvPr id="9" name="Rectangle 43">
            <a:extLst>
              <a:ext uri="{FF2B5EF4-FFF2-40B4-BE49-F238E27FC236}">
                <a16:creationId xmlns:a16="http://schemas.microsoft.com/office/drawing/2014/main" id="{1E40D9EF-53CE-451A-A5FE-A000495D2B89}"/>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FFFFFF"/>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endParaRPr>
          </a:p>
        </p:txBody>
      </p:sp>
      <p:pic>
        <p:nvPicPr>
          <p:cNvPr id="4" name="Image 3">
            <a:extLs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7897" y="4644962"/>
            <a:ext cx="4154084" cy="880185"/>
          </a:xfrm>
          <a:prstGeom prst="rect">
            <a:avLst/>
          </a:prstGeom>
        </p:spPr>
      </p:pic>
      <p:pic>
        <p:nvPicPr>
          <p:cNvPr id="5" name="Picture 21">
            <a:extLst>
              <a:ext uri="{FF2B5EF4-FFF2-40B4-BE49-F238E27FC236}">
                <a16:creationId xmlns:a16="http://schemas.microsoft.com/office/drawing/2014/main" id="{BFC42B8F-610E-77FF-E73E-154F9E7DD54E}"/>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8252" b="15054"/>
          <a:stretch/>
        </p:blipFill>
        <p:spPr>
          <a:xfrm rot="19307020" flipH="1">
            <a:off x="6610910" y="1893004"/>
            <a:ext cx="7094503" cy="4644192"/>
          </a:xfrm>
          <a:prstGeom prst="rect">
            <a:avLst/>
          </a:prstGeom>
        </p:spPr>
      </p:pic>
    </p:spTree>
    <p:extLst>
      <p:ext uri="{BB962C8B-B14F-4D97-AF65-F5344CB8AC3E}">
        <p14:creationId xmlns:p14="http://schemas.microsoft.com/office/powerpoint/2010/main" val="1763304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F80AE3-472B-8D44-BD2C-CAB1C4EF51AE}"/>
              </a:ext>
              <a:ext uri="{C183D7F6-B498-43B3-948B-1728B52AA6E4}">
                <adec:decorative xmlns:adec="http://schemas.microsoft.com/office/drawing/2017/decorative" val="1"/>
              </a:ext>
            </a:extLst>
          </p:cNvPr>
          <p:cNvSpPr/>
          <p:nvPr/>
        </p:nvSpPr>
        <p:spPr>
          <a:xfrm>
            <a:off x="1" y="0"/>
            <a:ext cx="4943474" cy="6858000"/>
          </a:xfrm>
          <a:prstGeom prst="rect">
            <a:avLst/>
          </a:prstGeom>
          <a:solidFill>
            <a:srgbClr val="01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22" name="object 6">
            <a:extLst>
              <a:ext uri="{FF2B5EF4-FFF2-40B4-BE49-F238E27FC236}">
                <a16:creationId xmlns:a16="http://schemas.microsoft.com/office/drawing/2014/main" id="{F115C848-959B-FB4F-9DBA-A9B27CC2B079}"/>
              </a:ext>
            </a:extLst>
          </p:cNvPr>
          <p:cNvSpPr txBox="1"/>
          <p:nvPr/>
        </p:nvSpPr>
        <p:spPr>
          <a:xfrm>
            <a:off x="404812" y="785564"/>
            <a:ext cx="1802755" cy="195164"/>
          </a:xfrm>
          <a:prstGeom prst="rect">
            <a:avLst/>
          </a:prstGeom>
        </p:spPr>
        <p:txBody>
          <a:bodyPr vert="horz" wrap="square" lIns="0" tIns="10397" rIns="0" bIns="0" rtlCol="0">
            <a:spAutoFit/>
          </a:bodyPr>
          <a:lstStyle/>
          <a:p>
            <a:pPr marL="7701" defTabSz="554492">
              <a:spcBef>
                <a:spcPts val="82"/>
              </a:spcBef>
              <a:defRPr/>
            </a:pPr>
            <a:r>
              <a:rPr lang="en-GB" sz="1200" spc="76" dirty="0">
                <a:solidFill>
                  <a:schemeClr val="bg1"/>
                </a:solidFill>
                <a:latin typeface="Ubuntu" panose="020B0504030602030204" pitchFamily="34" charset="0"/>
                <a:cs typeface="Ubuntu Light"/>
              </a:rPr>
              <a:t>NOTRE HISTOIRE</a:t>
            </a:r>
          </a:p>
        </p:txBody>
      </p:sp>
      <p:sp>
        <p:nvSpPr>
          <p:cNvPr id="21" name="Title 20">
            <a:extLst>
              <a:ext uri="{FF2B5EF4-FFF2-40B4-BE49-F238E27FC236}">
                <a16:creationId xmlns:a16="http://schemas.microsoft.com/office/drawing/2014/main" id="{F5BD530B-3BB5-2F45-86ED-FA95ABC332DC}"/>
              </a:ext>
            </a:extLst>
          </p:cNvPr>
          <p:cNvSpPr>
            <a:spLocks noGrp="1"/>
          </p:cNvSpPr>
          <p:nvPr>
            <p:ph type="title" idx="4294967295"/>
          </p:nvPr>
        </p:nvSpPr>
        <p:spPr>
          <a:xfrm>
            <a:off x="334963" y="1052513"/>
            <a:ext cx="4554432" cy="18651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mj-lt"/>
                <a:ea typeface="+mn-ea"/>
                <a:cs typeface="+mn-cs"/>
              </a:rPr>
              <a:t>QUI</a:t>
            </a:r>
            <a:r>
              <a:rPr kumimoji="0" lang="en-US" sz="7200" b="0" i="0" u="none" strike="noStrike" kern="1200" cap="none" spc="0" normalizeH="0" noProof="0" dirty="0">
                <a:ln>
                  <a:noFill/>
                </a:ln>
                <a:solidFill>
                  <a:schemeClr val="bg1"/>
                </a:solidFill>
                <a:effectLst/>
                <a:uLnTx/>
                <a:uFillTx/>
                <a:latin typeface="+mj-lt"/>
                <a:ea typeface="+mn-ea"/>
                <a:cs typeface="+mn-cs"/>
              </a:rPr>
              <a:t> NOUS SOMMES</a:t>
            </a:r>
            <a:endParaRPr kumimoji="0" lang="fr-FR" sz="7200" b="0" i="0" u="none" strike="noStrike" kern="1200" cap="none" spc="0" normalizeH="0" baseline="0" noProof="0" dirty="0">
              <a:ln>
                <a:noFill/>
              </a:ln>
              <a:solidFill>
                <a:schemeClr val="bg1"/>
              </a:solidFill>
              <a:effectLst/>
              <a:uLnTx/>
              <a:uFillTx/>
              <a:latin typeface="+mj-lt"/>
              <a:ea typeface="+mn-ea"/>
              <a:cs typeface="+mn-cs"/>
            </a:endParaRPr>
          </a:p>
        </p:txBody>
      </p:sp>
      <p:sp>
        <p:nvSpPr>
          <p:cNvPr id="20" name="Text Placeholder 1">
            <a:extLst>
              <a:ext uri="{FF2B5EF4-FFF2-40B4-BE49-F238E27FC236}">
                <a16:creationId xmlns:a16="http://schemas.microsoft.com/office/drawing/2014/main" id="{98C963B4-C812-2C4A-BA75-A45815F2F112}"/>
              </a:ext>
            </a:extLst>
          </p:cNvPr>
          <p:cNvSpPr>
            <a:spLocks noGrp="1"/>
          </p:cNvSpPr>
          <p:nvPr>
            <p:ph type="body" sz="quarter" idx="10"/>
          </p:nvPr>
        </p:nvSpPr>
        <p:spPr>
          <a:xfrm>
            <a:off x="404813" y="3064766"/>
            <a:ext cx="3952302" cy="3024337"/>
          </a:xfrm>
        </p:spPr>
        <p:txBody>
          <a:bodyPr>
            <a:noAutofit/>
          </a:bodyPr>
          <a:lstStyle/>
          <a:p>
            <a:pPr marL="7701" marR="132462" defTabSz="554492">
              <a:lnSpc>
                <a:spcPct val="101000"/>
              </a:lnSpc>
              <a:spcBef>
                <a:spcPts val="58"/>
              </a:spcBef>
            </a:pPr>
            <a:r>
              <a:rPr lang="fr-FR" sz="1200" spc="-6" dirty="0">
                <a:solidFill>
                  <a:schemeClr val="bg1"/>
                </a:solidFill>
                <a:cs typeface="Ubuntu Light"/>
              </a:rPr>
              <a:t>Nous sommes un leader mondial, partenaire des plus grandes entreprises et organisations à l’international</a:t>
            </a:r>
            <a:br>
              <a:rPr lang="fr-FR" sz="1200" spc="-6" dirty="0">
                <a:solidFill>
                  <a:schemeClr val="bg1"/>
                </a:solidFill>
                <a:cs typeface="Ubuntu Light"/>
              </a:rPr>
            </a:br>
            <a:r>
              <a:rPr lang="fr-FR" sz="1200" spc="-6" dirty="0">
                <a:solidFill>
                  <a:schemeClr val="bg1"/>
                </a:solidFill>
                <a:cs typeface="Ubuntu Light"/>
              </a:rPr>
              <a:t>et accompagnons leur transformation.</a:t>
            </a:r>
          </a:p>
          <a:p>
            <a:pPr marL="7701" marR="132462" defTabSz="554492">
              <a:lnSpc>
                <a:spcPct val="101000"/>
              </a:lnSpc>
              <a:spcBef>
                <a:spcPts val="58"/>
              </a:spcBef>
            </a:pPr>
            <a:r>
              <a:rPr lang="fr-FR" sz="1200" spc="-6" dirty="0">
                <a:solidFill>
                  <a:schemeClr val="bg1"/>
                </a:solidFill>
                <a:cs typeface="Ubuntu Light"/>
              </a:rPr>
              <a:t>Avec plus de 360 000 experts dans plus de 50 pays, nous sommes tous animés par une passion commune : </a:t>
            </a:r>
            <a:r>
              <a:rPr lang="fr-FR" sz="1200" b="1" spc="-6" dirty="0">
                <a:solidFill>
                  <a:schemeClr val="bg1"/>
                </a:solidFill>
                <a:cs typeface="Ubuntu Light"/>
              </a:rPr>
              <a:t>libérer l'énergie humaine grâce à la technologie</a:t>
            </a:r>
            <a:r>
              <a:rPr lang="fr-FR" sz="1200" spc="-6" dirty="0">
                <a:solidFill>
                  <a:schemeClr val="bg1"/>
                </a:solidFill>
                <a:cs typeface="Ubuntu Light"/>
              </a:rPr>
              <a:t>.</a:t>
            </a:r>
          </a:p>
          <a:p>
            <a:pPr marL="7701" marR="132462" defTabSz="554492">
              <a:lnSpc>
                <a:spcPct val="101000"/>
              </a:lnSpc>
              <a:spcBef>
                <a:spcPts val="58"/>
              </a:spcBef>
            </a:pPr>
            <a:r>
              <a:rPr lang="fr-FR" sz="1200" spc="-6" dirty="0">
                <a:solidFill>
                  <a:schemeClr val="bg1"/>
                </a:solidFill>
                <a:cs typeface="Ubuntu Light"/>
              </a:rPr>
              <a:t>Nous tirons parti du cloud, de la data, de l'IA, de la connectivité, des logiciels, de l'ingénierie numérique</a:t>
            </a:r>
            <a:br>
              <a:rPr lang="fr-FR" sz="1200" spc="-6" dirty="0">
                <a:solidFill>
                  <a:schemeClr val="bg1"/>
                </a:solidFill>
                <a:cs typeface="Ubuntu Light"/>
              </a:rPr>
            </a:br>
            <a:r>
              <a:rPr lang="fr-FR" sz="1200" spc="-6" dirty="0">
                <a:solidFill>
                  <a:schemeClr val="bg1"/>
                </a:solidFill>
                <a:cs typeface="Ubuntu Light"/>
              </a:rPr>
              <a:t>et des plates-formes pour répondre aux défis des entreprises. </a:t>
            </a:r>
          </a:p>
          <a:p>
            <a:pPr marL="7701" marR="132462" defTabSz="554492">
              <a:lnSpc>
                <a:spcPct val="101000"/>
              </a:lnSpc>
              <a:spcBef>
                <a:spcPts val="58"/>
              </a:spcBef>
            </a:pPr>
            <a:r>
              <a:rPr lang="fr-FR" sz="1200" spc="-6" dirty="0">
                <a:solidFill>
                  <a:schemeClr val="bg1"/>
                </a:solidFill>
                <a:cs typeface="Ubuntu Light"/>
              </a:rPr>
              <a:t>Notre mission est de libérer la valeur de la technologie pour votre entreprise, notre planète et la société </a:t>
            </a:r>
            <a:r>
              <a:rPr lang="fr-FR" sz="1200" b="1" spc="-6" dirty="0">
                <a:solidFill>
                  <a:schemeClr val="bg1"/>
                </a:solidFill>
                <a:cs typeface="Ubuntu Light"/>
              </a:rPr>
              <a:t>pour un avenir plus inclusif et durable.</a:t>
            </a:r>
          </a:p>
        </p:txBody>
      </p:sp>
      <p:grpSp>
        <p:nvGrpSpPr>
          <p:cNvPr id="4" name="Groupe 3">
            <a:extLst>
              <a:ext uri="{FF2B5EF4-FFF2-40B4-BE49-F238E27FC236}">
                <a16:creationId xmlns:a16="http://schemas.microsoft.com/office/drawing/2014/main" id="{4A97A554-5866-85D6-2F6C-B63E9CDA429A}"/>
              </a:ext>
              <a:ext uri="{C183D7F6-B498-43B3-948B-1728B52AA6E4}">
                <adec:decorative xmlns:adec="http://schemas.microsoft.com/office/drawing/2017/decorative" val="1"/>
              </a:ext>
            </a:extLst>
          </p:cNvPr>
          <p:cNvGrpSpPr/>
          <p:nvPr/>
        </p:nvGrpSpPr>
        <p:grpSpPr>
          <a:xfrm>
            <a:off x="4879085" y="0"/>
            <a:ext cx="7312915" cy="6825284"/>
            <a:chOff x="4879085" y="0"/>
            <a:chExt cx="7312915" cy="6825284"/>
          </a:xfrm>
        </p:grpSpPr>
        <p:grpSp>
          <p:nvGrpSpPr>
            <p:cNvPr id="11" name="Groupe 1">
              <a:extLst>
                <a:ext uri="{FF2B5EF4-FFF2-40B4-BE49-F238E27FC236}">
                  <a16:creationId xmlns:a16="http://schemas.microsoft.com/office/drawing/2014/main" id="{C5153102-9A1D-2B41-BEB2-C76450E06CB7}"/>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2" name="Freeform 13">
                <a:extLst>
                  <a:ext uri="{FF2B5EF4-FFF2-40B4-BE49-F238E27FC236}">
                    <a16:creationId xmlns:a16="http://schemas.microsoft.com/office/drawing/2014/main" id="{BF26303A-545A-B345-9358-BC311F04EA83}"/>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4">
                <a:extLst>
                  <a:ext uri="{FF2B5EF4-FFF2-40B4-BE49-F238E27FC236}">
                    <a16:creationId xmlns:a16="http://schemas.microsoft.com/office/drawing/2014/main" id="{44EB29AB-525F-E149-9F59-1C51A0291B0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4" name="Rectangle 43">
              <a:extLst>
                <a:ext uri="{FF2B5EF4-FFF2-40B4-BE49-F238E27FC236}">
                  <a16:creationId xmlns:a16="http://schemas.microsoft.com/office/drawing/2014/main" id="{41791369-082D-4669-BD55-748F43C4DFBF}"/>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4</a:t>
              </a:fld>
              <a:endParaRPr lang="en-US" sz="800" dirty="0">
                <a:solidFill>
                  <a:schemeClr val="bg1"/>
                </a:solidFill>
                <a:latin typeface="Ubuntu" panose="020B0504030602030204" pitchFamily="34" charset="0"/>
                <a:cs typeface="Arial" panose="020B0604020202020204" pitchFamily="34" charset="0"/>
              </a:endParaRPr>
            </a:p>
          </p:txBody>
        </p:sp>
        <p:pic>
          <p:nvPicPr>
            <p:cNvPr id="323" name="object 3">
              <a:extLst>
                <a:ext uri="{FF2B5EF4-FFF2-40B4-BE49-F238E27FC236}">
                  <a16:creationId xmlns:a16="http://schemas.microsoft.com/office/drawing/2014/main" id="{B6B1F7F9-3C2F-462E-FE30-E4B87E2197EE}"/>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7357026" y="0"/>
              <a:ext cx="302166" cy="298069"/>
            </a:xfrm>
            <a:prstGeom prst="rect">
              <a:avLst/>
            </a:prstGeom>
          </p:spPr>
        </p:pic>
        <p:pic>
          <p:nvPicPr>
            <p:cNvPr id="324" name="object 5">
              <a:extLst>
                <a:ext uri="{FF2B5EF4-FFF2-40B4-BE49-F238E27FC236}">
                  <a16:creationId xmlns:a16="http://schemas.microsoft.com/office/drawing/2014/main" id="{02576E55-A6E4-4864-B783-B76E03F3FFA1}"/>
                </a:ext>
              </a:extLst>
            </p:cNvPr>
            <p:cNvPicPr/>
            <p:nvPr/>
          </p:nvPicPr>
          <p:blipFill>
            <a:blip r:embed="rId3" cstate="email">
              <a:extLst>
                <a:ext uri="{28A0092B-C50C-407E-A947-70E740481C1C}">
                  <a14:useLocalDpi xmlns:a14="http://schemas.microsoft.com/office/drawing/2010/main"/>
                </a:ext>
              </a:extLst>
            </a:blip>
            <a:stretch>
              <a:fillRect/>
            </a:stretch>
          </p:blipFill>
          <p:spPr>
            <a:xfrm>
              <a:off x="10653598" y="0"/>
              <a:ext cx="302171" cy="298069"/>
            </a:xfrm>
            <a:prstGeom prst="rect">
              <a:avLst/>
            </a:prstGeom>
          </p:spPr>
        </p:pic>
        <p:pic>
          <p:nvPicPr>
            <p:cNvPr id="325" name="object 7">
              <a:extLst>
                <a:ext uri="{FF2B5EF4-FFF2-40B4-BE49-F238E27FC236}">
                  <a16:creationId xmlns:a16="http://schemas.microsoft.com/office/drawing/2014/main" id="{3430F304-ACEE-25C1-0673-F6F411C5DC1F}"/>
                </a:ext>
              </a:extLst>
            </p:cNvPr>
            <p:cNvPicPr/>
            <p:nvPr/>
          </p:nvPicPr>
          <p:blipFill>
            <a:blip r:embed="rId4" cstate="email">
              <a:extLst>
                <a:ext uri="{28A0092B-C50C-407E-A947-70E740481C1C}">
                  <a14:useLocalDpi xmlns:a14="http://schemas.microsoft.com/office/drawing/2010/main"/>
                </a:ext>
              </a:extLst>
            </a:blip>
            <a:stretch>
              <a:fillRect/>
            </a:stretch>
          </p:blipFill>
          <p:spPr>
            <a:xfrm>
              <a:off x="9005317" y="0"/>
              <a:ext cx="302182" cy="298069"/>
            </a:xfrm>
            <a:prstGeom prst="rect">
              <a:avLst/>
            </a:prstGeom>
          </p:spPr>
        </p:pic>
        <p:pic>
          <p:nvPicPr>
            <p:cNvPr id="326" name="object 8">
              <a:extLst>
                <a:ext uri="{FF2B5EF4-FFF2-40B4-BE49-F238E27FC236}">
                  <a16:creationId xmlns:a16="http://schemas.microsoft.com/office/drawing/2014/main" id="{4DFCF32D-9AF3-0ED5-591E-815FE712D75B}"/>
                </a:ext>
              </a:extLst>
            </p:cNvPr>
            <p:cNvPicPr/>
            <p:nvPr/>
          </p:nvPicPr>
          <p:blipFill>
            <a:blip r:embed="rId5" cstate="email">
              <a:extLst>
                <a:ext uri="{28A0092B-C50C-407E-A947-70E740481C1C}">
                  <a14:useLocalDpi xmlns:a14="http://schemas.microsoft.com/office/drawing/2010/main"/>
                </a:ext>
              </a:extLst>
            </a:blip>
            <a:stretch>
              <a:fillRect/>
            </a:stretch>
          </p:blipFill>
          <p:spPr>
            <a:xfrm>
              <a:off x="5708739" y="0"/>
              <a:ext cx="302171" cy="298069"/>
            </a:xfrm>
            <a:prstGeom prst="rect">
              <a:avLst/>
            </a:prstGeom>
          </p:spPr>
        </p:pic>
        <p:pic>
          <p:nvPicPr>
            <p:cNvPr id="327" name="object 10">
              <a:extLst>
                <a:ext uri="{FF2B5EF4-FFF2-40B4-BE49-F238E27FC236}">
                  <a16:creationId xmlns:a16="http://schemas.microsoft.com/office/drawing/2014/main" id="{0CE3D0A2-333E-A14B-49BD-B3B41F210D74}"/>
                </a:ext>
              </a:extLst>
            </p:cNvPr>
            <p:cNvPicPr/>
            <p:nvPr/>
          </p:nvPicPr>
          <p:blipFill>
            <a:blip r:embed="rId6" cstate="email">
              <a:extLst>
                <a:ext uri="{28A0092B-C50C-407E-A947-70E740481C1C}">
                  <a14:useLocalDpi xmlns:a14="http://schemas.microsoft.com/office/drawing/2010/main"/>
                </a:ext>
              </a:extLst>
            </a:blip>
            <a:stretch>
              <a:fillRect/>
            </a:stretch>
          </p:blipFill>
          <p:spPr>
            <a:xfrm>
              <a:off x="8181176" y="0"/>
              <a:ext cx="302171" cy="298069"/>
            </a:xfrm>
            <a:prstGeom prst="rect">
              <a:avLst/>
            </a:prstGeom>
          </p:spPr>
        </p:pic>
        <p:pic>
          <p:nvPicPr>
            <p:cNvPr id="328" name="object 11">
              <a:extLst>
                <a:ext uri="{FF2B5EF4-FFF2-40B4-BE49-F238E27FC236}">
                  <a16:creationId xmlns:a16="http://schemas.microsoft.com/office/drawing/2014/main" id="{5E169F9B-ACF7-E186-4F1D-811F289937F3}"/>
                </a:ext>
              </a:extLst>
            </p:cNvPr>
            <p:cNvPicPr/>
            <p:nvPr/>
          </p:nvPicPr>
          <p:blipFill>
            <a:blip r:embed="rId7" cstate="email">
              <a:extLst>
                <a:ext uri="{28A0092B-C50C-407E-A947-70E740481C1C}">
                  <a14:useLocalDpi xmlns:a14="http://schemas.microsoft.com/office/drawing/2010/main"/>
                </a:ext>
              </a:extLst>
            </a:blip>
            <a:stretch>
              <a:fillRect/>
            </a:stretch>
          </p:blipFill>
          <p:spPr>
            <a:xfrm>
              <a:off x="4884598" y="0"/>
              <a:ext cx="302182" cy="298069"/>
            </a:xfrm>
            <a:prstGeom prst="rect">
              <a:avLst/>
            </a:prstGeom>
          </p:spPr>
        </p:pic>
        <p:pic>
          <p:nvPicPr>
            <p:cNvPr id="329" name="object 12">
              <a:extLst>
                <a:ext uri="{FF2B5EF4-FFF2-40B4-BE49-F238E27FC236}">
                  <a16:creationId xmlns:a16="http://schemas.microsoft.com/office/drawing/2014/main" id="{DEC2E4FA-E55E-EF6F-93ED-3E532B6D4219}"/>
                </a:ext>
              </a:extLst>
            </p:cNvPr>
            <p:cNvPicPr/>
            <p:nvPr/>
          </p:nvPicPr>
          <p:blipFill>
            <a:blip r:embed="rId8" cstate="email">
              <a:extLst>
                <a:ext uri="{28A0092B-C50C-407E-A947-70E740481C1C}">
                  <a14:useLocalDpi xmlns:a14="http://schemas.microsoft.com/office/drawing/2010/main"/>
                </a:ext>
              </a:extLst>
            </a:blip>
            <a:stretch>
              <a:fillRect/>
            </a:stretch>
          </p:blipFill>
          <p:spPr>
            <a:xfrm>
              <a:off x="11477753" y="0"/>
              <a:ext cx="302171" cy="298069"/>
            </a:xfrm>
            <a:prstGeom prst="rect">
              <a:avLst/>
            </a:prstGeom>
          </p:spPr>
        </p:pic>
        <p:pic>
          <p:nvPicPr>
            <p:cNvPr id="330" name="object 14">
              <a:extLst>
                <a:ext uri="{FF2B5EF4-FFF2-40B4-BE49-F238E27FC236}">
                  <a16:creationId xmlns:a16="http://schemas.microsoft.com/office/drawing/2014/main" id="{B984264A-4B50-8131-568D-18B32B1B09AF}"/>
                </a:ext>
              </a:extLst>
            </p:cNvPr>
            <p:cNvPicPr/>
            <p:nvPr/>
          </p:nvPicPr>
          <p:blipFill>
            <a:blip r:embed="rId9" cstate="email">
              <a:extLst>
                <a:ext uri="{28A0092B-C50C-407E-A947-70E740481C1C}">
                  <a14:useLocalDpi xmlns:a14="http://schemas.microsoft.com/office/drawing/2010/main"/>
                </a:ext>
              </a:extLst>
            </a:blip>
            <a:stretch>
              <a:fillRect/>
            </a:stretch>
          </p:blipFill>
          <p:spPr>
            <a:xfrm>
              <a:off x="9829445" y="0"/>
              <a:ext cx="302183" cy="298069"/>
            </a:xfrm>
            <a:prstGeom prst="rect">
              <a:avLst/>
            </a:prstGeom>
          </p:spPr>
        </p:pic>
        <p:pic>
          <p:nvPicPr>
            <p:cNvPr id="331" name="object 15">
              <a:extLst>
                <a:ext uri="{FF2B5EF4-FFF2-40B4-BE49-F238E27FC236}">
                  <a16:creationId xmlns:a16="http://schemas.microsoft.com/office/drawing/2014/main" id="{0573F361-1DBF-3582-DA85-CA4D930B1D73}"/>
                </a:ext>
              </a:extLst>
            </p:cNvPr>
            <p:cNvPicPr/>
            <p:nvPr/>
          </p:nvPicPr>
          <p:blipFill>
            <a:blip r:embed="rId10" cstate="email">
              <a:extLst>
                <a:ext uri="{28A0092B-C50C-407E-A947-70E740481C1C}">
                  <a14:useLocalDpi xmlns:a14="http://schemas.microsoft.com/office/drawing/2010/main"/>
                </a:ext>
              </a:extLst>
            </a:blip>
            <a:stretch>
              <a:fillRect/>
            </a:stretch>
          </p:blipFill>
          <p:spPr>
            <a:xfrm>
              <a:off x="6532893" y="0"/>
              <a:ext cx="302171" cy="298069"/>
            </a:xfrm>
            <a:prstGeom prst="rect">
              <a:avLst/>
            </a:prstGeom>
          </p:spPr>
        </p:pic>
        <p:pic>
          <p:nvPicPr>
            <p:cNvPr id="332" name="object 17">
              <a:extLst>
                <a:ext uri="{FF2B5EF4-FFF2-40B4-BE49-F238E27FC236}">
                  <a16:creationId xmlns:a16="http://schemas.microsoft.com/office/drawing/2014/main" id="{529192EE-8B13-9998-A52B-685C4F42D725}"/>
                </a:ext>
              </a:extLst>
            </p:cNvPr>
            <p:cNvPicPr/>
            <p:nvPr/>
          </p:nvPicPr>
          <p:blipFill>
            <a:blip r:embed="rId11" cstate="email">
              <a:extLst>
                <a:ext uri="{28A0092B-C50C-407E-A947-70E740481C1C}">
                  <a14:useLocalDpi xmlns:a14="http://schemas.microsoft.com/office/drawing/2010/main"/>
                </a:ext>
              </a:extLst>
            </a:blip>
            <a:stretch>
              <a:fillRect/>
            </a:stretch>
          </p:blipFill>
          <p:spPr>
            <a:xfrm>
              <a:off x="7769099" y="0"/>
              <a:ext cx="302171" cy="298069"/>
            </a:xfrm>
            <a:prstGeom prst="rect">
              <a:avLst/>
            </a:prstGeom>
          </p:spPr>
        </p:pic>
        <p:pic>
          <p:nvPicPr>
            <p:cNvPr id="333" name="object 19">
              <a:extLst>
                <a:ext uri="{FF2B5EF4-FFF2-40B4-BE49-F238E27FC236}">
                  <a16:creationId xmlns:a16="http://schemas.microsoft.com/office/drawing/2014/main" id="{A54EA144-56C1-6BB8-BE6A-A697F723065E}"/>
                </a:ext>
              </a:extLst>
            </p:cNvPr>
            <p:cNvPicPr/>
            <p:nvPr/>
          </p:nvPicPr>
          <p:blipFill>
            <a:blip r:embed="rId12" cstate="email">
              <a:extLst>
                <a:ext uri="{28A0092B-C50C-407E-A947-70E740481C1C}">
                  <a14:useLocalDpi xmlns:a14="http://schemas.microsoft.com/office/drawing/2010/main"/>
                </a:ext>
              </a:extLst>
            </a:blip>
            <a:stretch>
              <a:fillRect/>
            </a:stretch>
          </p:blipFill>
          <p:spPr>
            <a:xfrm>
              <a:off x="11065676" y="0"/>
              <a:ext cx="302182" cy="298069"/>
            </a:xfrm>
            <a:prstGeom prst="rect">
              <a:avLst/>
            </a:prstGeom>
          </p:spPr>
        </p:pic>
        <p:pic>
          <p:nvPicPr>
            <p:cNvPr id="334" name="object 21">
              <a:extLst>
                <a:ext uri="{FF2B5EF4-FFF2-40B4-BE49-F238E27FC236}">
                  <a16:creationId xmlns:a16="http://schemas.microsoft.com/office/drawing/2014/main" id="{35D28EFD-06B3-2BA1-BF73-03E733DA6A19}"/>
                </a:ext>
              </a:extLst>
            </p:cNvPr>
            <p:cNvPicPr/>
            <p:nvPr/>
          </p:nvPicPr>
          <p:blipFill>
            <a:blip r:embed="rId13" cstate="email">
              <a:extLst>
                <a:ext uri="{28A0092B-C50C-407E-A947-70E740481C1C}">
                  <a14:useLocalDpi xmlns:a14="http://schemas.microsoft.com/office/drawing/2010/main"/>
                </a:ext>
              </a:extLst>
            </a:blip>
            <a:stretch>
              <a:fillRect/>
            </a:stretch>
          </p:blipFill>
          <p:spPr>
            <a:xfrm>
              <a:off x="9417386" y="0"/>
              <a:ext cx="302179" cy="298069"/>
            </a:xfrm>
            <a:prstGeom prst="rect">
              <a:avLst/>
            </a:prstGeom>
          </p:spPr>
        </p:pic>
        <p:pic>
          <p:nvPicPr>
            <p:cNvPr id="335" name="object 22">
              <a:extLst>
                <a:ext uri="{FF2B5EF4-FFF2-40B4-BE49-F238E27FC236}">
                  <a16:creationId xmlns:a16="http://schemas.microsoft.com/office/drawing/2014/main" id="{A90F3BBB-E711-ED8E-A261-B5184E7055FB}"/>
                </a:ext>
              </a:extLst>
            </p:cNvPr>
            <p:cNvPicPr/>
            <p:nvPr/>
          </p:nvPicPr>
          <p:blipFill>
            <a:blip r:embed="rId14" cstate="email">
              <a:extLst>
                <a:ext uri="{28A0092B-C50C-407E-A947-70E740481C1C}">
                  <a14:useLocalDpi xmlns:a14="http://schemas.microsoft.com/office/drawing/2010/main"/>
                </a:ext>
              </a:extLst>
            </a:blip>
            <a:stretch>
              <a:fillRect/>
            </a:stretch>
          </p:blipFill>
          <p:spPr>
            <a:xfrm>
              <a:off x="6120816" y="0"/>
              <a:ext cx="302171" cy="298069"/>
            </a:xfrm>
            <a:prstGeom prst="rect">
              <a:avLst/>
            </a:prstGeom>
          </p:spPr>
        </p:pic>
        <p:pic>
          <p:nvPicPr>
            <p:cNvPr id="336" name="object 24">
              <a:extLst>
                <a:ext uri="{FF2B5EF4-FFF2-40B4-BE49-F238E27FC236}">
                  <a16:creationId xmlns:a16="http://schemas.microsoft.com/office/drawing/2014/main" id="{51F09AD5-F97B-80B4-89C9-9F212A5BA1BF}"/>
                </a:ext>
              </a:extLst>
            </p:cNvPr>
            <p:cNvPicPr/>
            <p:nvPr/>
          </p:nvPicPr>
          <p:blipFill>
            <a:blip r:embed="rId15" cstate="email">
              <a:extLst>
                <a:ext uri="{28A0092B-C50C-407E-A947-70E740481C1C}">
                  <a14:useLocalDpi xmlns:a14="http://schemas.microsoft.com/office/drawing/2010/main"/>
                </a:ext>
              </a:extLst>
            </a:blip>
            <a:stretch>
              <a:fillRect/>
            </a:stretch>
          </p:blipFill>
          <p:spPr>
            <a:xfrm>
              <a:off x="8593241" y="0"/>
              <a:ext cx="302182" cy="298069"/>
            </a:xfrm>
            <a:prstGeom prst="rect">
              <a:avLst/>
            </a:prstGeom>
          </p:spPr>
        </p:pic>
        <p:pic>
          <p:nvPicPr>
            <p:cNvPr id="337" name="object 25">
              <a:extLst>
                <a:ext uri="{FF2B5EF4-FFF2-40B4-BE49-F238E27FC236}">
                  <a16:creationId xmlns:a16="http://schemas.microsoft.com/office/drawing/2014/main" id="{6764577C-179E-064F-C13B-0970397F6DE1}"/>
                </a:ext>
              </a:extLst>
            </p:cNvPr>
            <p:cNvPicPr/>
            <p:nvPr/>
          </p:nvPicPr>
          <p:blipFill>
            <a:blip r:embed="rId8" cstate="email">
              <a:extLst>
                <a:ext uri="{28A0092B-C50C-407E-A947-70E740481C1C}">
                  <a14:useLocalDpi xmlns:a14="http://schemas.microsoft.com/office/drawing/2010/main"/>
                </a:ext>
              </a:extLst>
            </a:blip>
            <a:stretch>
              <a:fillRect/>
            </a:stretch>
          </p:blipFill>
          <p:spPr>
            <a:xfrm>
              <a:off x="5296667" y="0"/>
              <a:ext cx="302179" cy="298069"/>
            </a:xfrm>
            <a:prstGeom prst="rect">
              <a:avLst/>
            </a:prstGeom>
          </p:spPr>
        </p:pic>
        <p:pic>
          <p:nvPicPr>
            <p:cNvPr id="338" name="object 26">
              <a:extLst>
                <a:ext uri="{FF2B5EF4-FFF2-40B4-BE49-F238E27FC236}">
                  <a16:creationId xmlns:a16="http://schemas.microsoft.com/office/drawing/2014/main" id="{0CF9641A-1522-F422-0310-DF6145481049}"/>
                </a:ext>
              </a:extLst>
            </p:cNvPr>
            <p:cNvPicPr/>
            <p:nvPr/>
          </p:nvPicPr>
          <p:blipFill>
            <a:blip r:embed="rId16" cstate="email">
              <a:extLst>
                <a:ext uri="{28A0092B-C50C-407E-A947-70E740481C1C}">
                  <a14:useLocalDpi xmlns:a14="http://schemas.microsoft.com/office/drawing/2010/main"/>
                </a:ext>
              </a:extLst>
            </a:blip>
            <a:stretch>
              <a:fillRect/>
            </a:stretch>
          </p:blipFill>
          <p:spPr>
            <a:xfrm>
              <a:off x="11889818" y="0"/>
              <a:ext cx="302182" cy="298069"/>
            </a:xfrm>
            <a:prstGeom prst="rect">
              <a:avLst/>
            </a:prstGeom>
          </p:spPr>
        </p:pic>
        <p:pic>
          <p:nvPicPr>
            <p:cNvPr id="339" name="object 28">
              <a:extLst>
                <a:ext uri="{FF2B5EF4-FFF2-40B4-BE49-F238E27FC236}">
                  <a16:creationId xmlns:a16="http://schemas.microsoft.com/office/drawing/2014/main" id="{896D11EA-46F4-B080-ADF9-5FFCC0D4DB37}"/>
                </a:ext>
              </a:extLst>
            </p:cNvPr>
            <p:cNvPicPr/>
            <p:nvPr/>
          </p:nvPicPr>
          <p:blipFill>
            <a:blip r:embed="rId17" cstate="email">
              <a:extLst>
                <a:ext uri="{28A0092B-C50C-407E-A947-70E740481C1C}">
                  <a14:useLocalDpi xmlns:a14="http://schemas.microsoft.com/office/drawing/2010/main"/>
                </a:ext>
              </a:extLst>
            </a:blip>
            <a:stretch>
              <a:fillRect/>
            </a:stretch>
          </p:blipFill>
          <p:spPr>
            <a:xfrm>
              <a:off x="10241522" y="0"/>
              <a:ext cx="302183" cy="298069"/>
            </a:xfrm>
            <a:prstGeom prst="rect">
              <a:avLst/>
            </a:prstGeom>
          </p:spPr>
        </p:pic>
        <p:pic>
          <p:nvPicPr>
            <p:cNvPr id="340" name="object 29">
              <a:extLst>
                <a:ext uri="{FF2B5EF4-FFF2-40B4-BE49-F238E27FC236}">
                  <a16:creationId xmlns:a16="http://schemas.microsoft.com/office/drawing/2014/main" id="{927FC28A-3588-E5FE-2B77-82E2BD018E48}"/>
                </a:ext>
              </a:extLst>
            </p:cNvPr>
            <p:cNvPicPr/>
            <p:nvPr/>
          </p:nvPicPr>
          <p:blipFill>
            <a:blip r:embed="rId18" cstate="email">
              <a:extLst>
                <a:ext uri="{28A0092B-C50C-407E-A947-70E740481C1C}">
                  <a14:useLocalDpi xmlns:a14="http://schemas.microsoft.com/office/drawing/2010/main"/>
                </a:ext>
              </a:extLst>
            </a:blip>
            <a:stretch>
              <a:fillRect/>
            </a:stretch>
          </p:blipFill>
          <p:spPr>
            <a:xfrm>
              <a:off x="6944957" y="0"/>
              <a:ext cx="302183" cy="298069"/>
            </a:xfrm>
            <a:prstGeom prst="rect">
              <a:avLst/>
            </a:prstGeom>
          </p:spPr>
        </p:pic>
        <p:pic>
          <p:nvPicPr>
            <p:cNvPr id="341" name="object 31">
              <a:extLst>
                <a:ext uri="{FF2B5EF4-FFF2-40B4-BE49-F238E27FC236}">
                  <a16:creationId xmlns:a16="http://schemas.microsoft.com/office/drawing/2014/main" id="{7A21431E-EFDA-C7AF-4835-42CFD66DF46D}"/>
                </a:ext>
              </a:extLst>
            </p:cNvPr>
            <p:cNvPicPr/>
            <p:nvPr/>
          </p:nvPicPr>
          <p:blipFill>
            <a:blip r:embed="rId19" cstate="email">
              <a:extLst>
                <a:ext uri="{28A0092B-C50C-407E-A947-70E740481C1C}">
                  <a14:useLocalDpi xmlns:a14="http://schemas.microsoft.com/office/drawing/2010/main"/>
                </a:ext>
              </a:extLst>
            </a:blip>
            <a:stretch>
              <a:fillRect/>
            </a:stretch>
          </p:blipFill>
          <p:spPr>
            <a:xfrm>
              <a:off x="7357026" y="407962"/>
              <a:ext cx="302166" cy="298056"/>
            </a:xfrm>
            <a:prstGeom prst="rect">
              <a:avLst/>
            </a:prstGeom>
          </p:spPr>
        </p:pic>
        <p:pic>
          <p:nvPicPr>
            <p:cNvPr id="342" name="object 33">
              <a:extLst>
                <a:ext uri="{FF2B5EF4-FFF2-40B4-BE49-F238E27FC236}">
                  <a16:creationId xmlns:a16="http://schemas.microsoft.com/office/drawing/2014/main" id="{F6882AC8-887F-2A2E-BC5D-5EDA0E460001}"/>
                </a:ext>
              </a:extLst>
            </p:cNvPr>
            <p:cNvPicPr/>
            <p:nvPr/>
          </p:nvPicPr>
          <p:blipFill>
            <a:blip r:embed="rId20" cstate="email">
              <a:extLst>
                <a:ext uri="{28A0092B-C50C-407E-A947-70E740481C1C}">
                  <a14:useLocalDpi xmlns:a14="http://schemas.microsoft.com/office/drawing/2010/main"/>
                </a:ext>
              </a:extLst>
            </a:blip>
            <a:stretch>
              <a:fillRect/>
            </a:stretch>
          </p:blipFill>
          <p:spPr>
            <a:xfrm>
              <a:off x="10653602" y="407962"/>
              <a:ext cx="302167" cy="298056"/>
            </a:xfrm>
            <a:prstGeom prst="rect">
              <a:avLst/>
            </a:prstGeom>
          </p:spPr>
        </p:pic>
        <p:pic>
          <p:nvPicPr>
            <p:cNvPr id="343" name="object 35">
              <a:extLst>
                <a:ext uri="{FF2B5EF4-FFF2-40B4-BE49-F238E27FC236}">
                  <a16:creationId xmlns:a16="http://schemas.microsoft.com/office/drawing/2014/main" id="{BEADD326-0C35-F4D5-238A-74077B35BF80}"/>
                </a:ext>
              </a:extLst>
            </p:cNvPr>
            <p:cNvPicPr/>
            <p:nvPr/>
          </p:nvPicPr>
          <p:blipFill>
            <a:blip r:embed="rId21" cstate="email">
              <a:extLst>
                <a:ext uri="{28A0092B-C50C-407E-A947-70E740481C1C}">
                  <a14:useLocalDpi xmlns:a14="http://schemas.microsoft.com/office/drawing/2010/main"/>
                </a:ext>
              </a:extLst>
            </a:blip>
            <a:stretch>
              <a:fillRect/>
            </a:stretch>
          </p:blipFill>
          <p:spPr>
            <a:xfrm>
              <a:off x="9005317" y="407962"/>
              <a:ext cx="302182" cy="298056"/>
            </a:xfrm>
            <a:prstGeom prst="rect">
              <a:avLst/>
            </a:prstGeom>
          </p:spPr>
        </p:pic>
        <p:pic>
          <p:nvPicPr>
            <p:cNvPr id="344" name="object 36">
              <a:extLst>
                <a:ext uri="{FF2B5EF4-FFF2-40B4-BE49-F238E27FC236}">
                  <a16:creationId xmlns:a16="http://schemas.microsoft.com/office/drawing/2014/main" id="{34E0F0F4-8DBA-DD8C-3314-3F1868547782}"/>
                </a:ext>
              </a:extLst>
            </p:cNvPr>
            <p:cNvPicPr/>
            <p:nvPr/>
          </p:nvPicPr>
          <p:blipFill>
            <a:blip r:embed="rId22" cstate="email">
              <a:extLst>
                <a:ext uri="{28A0092B-C50C-407E-A947-70E740481C1C}">
                  <a14:useLocalDpi xmlns:a14="http://schemas.microsoft.com/office/drawing/2010/main"/>
                </a:ext>
              </a:extLst>
            </a:blip>
            <a:stretch>
              <a:fillRect/>
            </a:stretch>
          </p:blipFill>
          <p:spPr>
            <a:xfrm>
              <a:off x="5708739" y="407962"/>
              <a:ext cx="302171" cy="298056"/>
            </a:xfrm>
            <a:prstGeom prst="rect">
              <a:avLst/>
            </a:prstGeom>
          </p:spPr>
        </p:pic>
        <p:pic>
          <p:nvPicPr>
            <p:cNvPr id="345" name="object 38">
              <a:extLst>
                <a:ext uri="{FF2B5EF4-FFF2-40B4-BE49-F238E27FC236}">
                  <a16:creationId xmlns:a16="http://schemas.microsoft.com/office/drawing/2014/main" id="{9293DF17-ABE6-EE1A-7362-893F34E08F5D}"/>
                </a:ext>
              </a:extLst>
            </p:cNvPr>
            <p:cNvPicPr/>
            <p:nvPr/>
          </p:nvPicPr>
          <p:blipFill>
            <a:blip r:embed="rId23" cstate="email">
              <a:extLst>
                <a:ext uri="{28A0092B-C50C-407E-A947-70E740481C1C}">
                  <a14:useLocalDpi xmlns:a14="http://schemas.microsoft.com/office/drawing/2010/main"/>
                </a:ext>
              </a:extLst>
            </a:blip>
            <a:stretch>
              <a:fillRect/>
            </a:stretch>
          </p:blipFill>
          <p:spPr>
            <a:xfrm>
              <a:off x="8181176" y="407962"/>
              <a:ext cx="302171" cy="298056"/>
            </a:xfrm>
            <a:prstGeom prst="rect">
              <a:avLst/>
            </a:prstGeom>
          </p:spPr>
        </p:pic>
        <p:pic>
          <p:nvPicPr>
            <p:cNvPr id="346" name="object 39">
              <a:extLst>
                <a:ext uri="{FF2B5EF4-FFF2-40B4-BE49-F238E27FC236}">
                  <a16:creationId xmlns:a16="http://schemas.microsoft.com/office/drawing/2014/main" id="{1BECFFB6-044C-83AC-AE78-44889A0241CE}"/>
                </a:ext>
              </a:extLst>
            </p:cNvPr>
            <p:cNvPicPr/>
            <p:nvPr/>
          </p:nvPicPr>
          <p:blipFill>
            <a:blip r:embed="rId24" cstate="email">
              <a:extLst>
                <a:ext uri="{28A0092B-C50C-407E-A947-70E740481C1C}">
                  <a14:useLocalDpi xmlns:a14="http://schemas.microsoft.com/office/drawing/2010/main"/>
                </a:ext>
              </a:extLst>
            </a:blip>
            <a:stretch>
              <a:fillRect/>
            </a:stretch>
          </p:blipFill>
          <p:spPr>
            <a:xfrm>
              <a:off x="4884598" y="407962"/>
              <a:ext cx="302182" cy="298056"/>
            </a:xfrm>
            <a:prstGeom prst="rect">
              <a:avLst/>
            </a:prstGeom>
          </p:spPr>
        </p:pic>
        <p:pic>
          <p:nvPicPr>
            <p:cNvPr id="347" name="object 40">
              <a:extLst>
                <a:ext uri="{FF2B5EF4-FFF2-40B4-BE49-F238E27FC236}">
                  <a16:creationId xmlns:a16="http://schemas.microsoft.com/office/drawing/2014/main" id="{C3368719-A21B-D6F8-B506-2961AF1C4EF4}"/>
                </a:ext>
              </a:extLst>
            </p:cNvPr>
            <p:cNvPicPr/>
            <p:nvPr/>
          </p:nvPicPr>
          <p:blipFill>
            <a:blip r:embed="rId25" cstate="email">
              <a:extLst>
                <a:ext uri="{28A0092B-C50C-407E-A947-70E740481C1C}">
                  <a14:useLocalDpi xmlns:a14="http://schemas.microsoft.com/office/drawing/2010/main"/>
                </a:ext>
              </a:extLst>
            </a:blip>
            <a:stretch>
              <a:fillRect/>
            </a:stretch>
          </p:blipFill>
          <p:spPr>
            <a:xfrm>
              <a:off x="11477753" y="407962"/>
              <a:ext cx="302171" cy="298056"/>
            </a:xfrm>
            <a:prstGeom prst="rect">
              <a:avLst/>
            </a:prstGeom>
          </p:spPr>
        </p:pic>
        <p:pic>
          <p:nvPicPr>
            <p:cNvPr id="348" name="object 42">
              <a:extLst>
                <a:ext uri="{FF2B5EF4-FFF2-40B4-BE49-F238E27FC236}">
                  <a16:creationId xmlns:a16="http://schemas.microsoft.com/office/drawing/2014/main" id="{E90EFFD7-6E3E-D325-B127-980F65084F93}"/>
                </a:ext>
              </a:extLst>
            </p:cNvPr>
            <p:cNvPicPr/>
            <p:nvPr/>
          </p:nvPicPr>
          <p:blipFill>
            <a:blip r:embed="rId26" cstate="email">
              <a:extLst>
                <a:ext uri="{28A0092B-C50C-407E-A947-70E740481C1C}">
                  <a14:useLocalDpi xmlns:a14="http://schemas.microsoft.com/office/drawing/2010/main"/>
                </a:ext>
              </a:extLst>
            </a:blip>
            <a:stretch>
              <a:fillRect/>
            </a:stretch>
          </p:blipFill>
          <p:spPr>
            <a:xfrm>
              <a:off x="9829458" y="407962"/>
              <a:ext cx="302171" cy="298056"/>
            </a:xfrm>
            <a:prstGeom prst="rect">
              <a:avLst/>
            </a:prstGeom>
          </p:spPr>
        </p:pic>
        <p:pic>
          <p:nvPicPr>
            <p:cNvPr id="349" name="object 43">
              <a:extLst>
                <a:ext uri="{FF2B5EF4-FFF2-40B4-BE49-F238E27FC236}">
                  <a16:creationId xmlns:a16="http://schemas.microsoft.com/office/drawing/2014/main" id="{836E83C1-0AD2-F678-F903-FACD83F52F15}"/>
                </a:ext>
              </a:extLst>
            </p:cNvPr>
            <p:cNvPicPr/>
            <p:nvPr/>
          </p:nvPicPr>
          <p:blipFill>
            <a:blip r:embed="rId27" cstate="email">
              <a:extLst>
                <a:ext uri="{28A0092B-C50C-407E-A947-70E740481C1C}">
                  <a14:useLocalDpi xmlns:a14="http://schemas.microsoft.com/office/drawing/2010/main"/>
                </a:ext>
              </a:extLst>
            </a:blip>
            <a:stretch>
              <a:fillRect/>
            </a:stretch>
          </p:blipFill>
          <p:spPr>
            <a:xfrm>
              <a:off x="6532893" y="407962"/>
              <a:ext cx="302171" cy="298056"/>
            </a:xfrm>
            <a:prstGeom prst="rect">
              <a:avLst/>
            </a:prstGeom>
          </p:spPr>
        </p:pic>
        <p:pic>
          <p:nvPicPr>
            <p:cNvPr id="350" name="object 45">
              <a:extLst>
                <a:ext uri="{FF2B5EF4-FFF2-40B4-BE49-F238E27FC236}">
                  <a16:creationId xmlns:a16="http://schemas.microsoft.com/office/drawing/2014/main" id="{5D72BB19-C1D1-5FBB-13FB-00FEF29E78C4}"/>
                </a:ext>
              </a:extLst>
            </p:cNvPr>
            <p:cNvPicPr/>
            <p:nvPr/>
          </p:nvPicPr>
          <p:blipFill>
            <a:blip r:embed="rId28" cstate="email">
              <a:extLst>
                <a:ext uri="{28A0092B-C50C-407E-A947-70E740481C1C}">
                  <a14:useLocalDpi xmlns:a14="http://schemas.microsoft.com/office/drawing/2010/main"/>
                </a:ext>
              </a:extLst>
            </a:blip>
            <a:stretch>
              <a:fillRect/>
            </a:stretch>
          </p:blipFill>
          <p:spPr>
            <a:xfrm>
              <a:off x="7769099" y="407962"/>
              <a:ext cx="302171" cy="298056"/>
            </a:xfrm>
            <a:prstGeom prst="rect">
              <a:avLst/>
            </a:prstGeom>
          </p:spPr>
        </p:pic>
        <p:pic>
          <p:nvPicPr>
            <p:cNvPr id="351" name="object 47">
              <a:extLst>
                <a:ext uri="{FF2B5EF4-FFF2-40B4-BE49-F238E27FC236}">
                  <a16:creationId xmlns:a16="http://schemas.microsoft.com/office/drawing/2014/main" id="{F41A0B87-B78A-85BF-586D-7ED409EF22D4}"/>
                </a:ext>
              </a:extLst>
            </p:cNvPr>
            <p:cNvPicPr/>
            <p:nvPr/>
          </p:nvPicPr>
          <p:blipFill>
            <a:blip r:embed="rId29" cstate="email">
              <a:extLst>
                <a:ext uri="{28A0092B-C50C-407E-A947-70E740481C1C}">
                  <a14:useLocalDpi xmlns:a14="http://schemas.microsoft.com/office/drawing/2010/main"/>
                </a:ext>
              </a:extLst>
            </a:blip>
            <a:stretch>
              <a:fillRect/>
            </a:stretch>
          </p:blipFill>
          <p:spPr>
            <a:xfrm>
              <a:off x="11065676" y="407962"/>
              <a:ext cx="302182" cy="298056"/>
            </a:xfrm>
            <a:prstGeom prst="rect">
              <a:avLst/>
            </a:prstGeom>
          </p:spPr>
        </p:pic>
        <p:pic>
          <p:nvPicPr>
            <p:cNvPr id="352" name="object 49">
              <a:extLst>
                <a:ext uri="{FF2B5EF4-FFF2-40B4-BE49-F238E27FC236}">
                  <a16:creationId xmlns:a16="http://schemas.microsoft.com/office/drawing/2014/main" id="{2F8943DC-F725-FD57-99F8-82387625BF86}"/>
                </a:ext>
              </a:extLst>
            </p:cNvPr>
            <p:cNvPicPr/>
            <p:nvPr/>
          </p:nvPicPr>
          <p:blipFill>
            <a:blip r:embed="rId30" cstate="email">
              <a:extLst>
                <a:ext uri="{28A0092B-C50C-407E-A947-70E740481C1C}">
                  <a14:useLocalDpi xmlns:a14="http://schemas.microsoft.com/office/drawing/2010/main"/>
                </a:ext>
              </a:extLst>
            </a:blip>
            <a:stretch>
              <a:fillRect/>
            </a:stretch>
          </p:blipFill>
          <p:spPr>
            <a:xfrm>
              <a:off x="9417386" y="407962"/>
              <a:ext cx="302179" cy="298056"/>
            </a:xfrm>
            <a:prstGeom prst="rect">
              <a:avLst/>
            </a:prstGeom>
          </p:spPr>
        </p:pic>
        <p:pic>
          <p:nvPicPr>
            <p:cNvPr id="353" name="object 50">
              <a:extLst>
                <a:ext uri="{FF2B5EF4-FFF2-40B4-BE49-F238E27FC236}">
                  <a16:creationId xmlns:a16="http://schemas.microsoft.com/office/drawing/2014/main" id="{28777EDD-A388-FB85-74E2-40B196759018}"/>
                </a:ext>
              </a:extLst>
            </p:cNvPr>
            <p:cNvPicPr/>
            <p:nvPr/>
          </p:nvPicPr>
          <p:blipFill>
            <a:blip r:embed="rId31" cstate="email">
              <a:extLst>
                <a:ext uri="{28A0092B-C50C-407E-A947-70E740481C1C}">
                  <a14:useLocalDpi xmlns:a14="http://schemas.microsoft.com/office/drawing/2010/main"/>
                </a:ext>
              </a:extLst>
            </a:blip>
            <a:stretch>
              <a:fillRect/>
            </a:stretch>
          </p:blipFill>
          <p:spPr>
            <a:xfrm>
              <a:off x="6120816" y="407962"/>
              <a:ext cx="302171" cy="298056"/>
            </a:xfrm>
            <a:prstGeom prst="rect">
              <a:avLst/>
            </a:prstGeom>
          </p:spPr>
        </p:pic>
        <p:pic>
          <p:nvPicPr>
            <p:cNvPr id="354" name="object 52">
              <a:extLst>
                <a:ext uri="{FF2B5EF4-FFF2-40B4-BE49-F238E27FC236}">
                  <a16:creationId xmlns:a16="http://schemas.microsoft.com/office/drawing/2014/main" id="{EA39437B-2246-BCCA-1322-2AD3D515E7A3}"/>
                </a:ext>
              </a:extLst>
            </p:cNvPr>
            <p:cNvPicPr/>
            <p:nvPr/>
          </p:nvPicPr>
          <p:blipFill>
            <a:blip r:embed="rId25" cstate="email">
              <a:extLst>
                <a:ext uri="{28A0092B-C50C-407E-A947-70E740481C1C}">
                  <a14:useLocalDpi xmlns:a14="http://schemas.microsoft.com/office/drawing/2010/main"/>
                </a:ext>
              </a:extLst>
            </a:blip>
            <a:stretch>
              <a:fillRect/>
            </a:stretch>
          </p:blipFill>
          <p:spPr>
            <a:xfrm>
              <a:off x="8593241" y="407962"/>
              <a:ext cx="302182" cy="298056"/>
            </a:xfrm>
            <a:prstGeom prst="rect">
              <a:avLst/>
            </a:prstGeom>
          </p:spPr>
        </p:pic>
        <p:pic>
          <p:nvPicPr>
            <p:cNvPr id="355" name="object 53">
              <a:extLst>
                <a:ext uri="{FF2B5EF4-FFF2-40B4-BE49-F238E27FC236}">
                  <a16:creationId xmlns:a16="http://schemas.microsoft.com/office/drawing/2014/main" id="{2180CEF7-1733-2A4C-6B84-518FCF5A7477}"/>
                </a:ext>
              </a:extLst>
            </p:cNvPr>
            <p:cNvPicPr/>
            <p:nvPr/>
          </p:nvPicPr>
          <p:blipFill>
            <a:blip r:embed="rId32" cstate="email">
              <a:extLst>
                <a:ext uri="{28A0092B-C50C-407E-A947-70E740481C1C}">
                  <a14:useLocalDpi xmlns:a14="http://schemas.microsoft.com/office/drawing/2010/main"/>
                </a:ext>
              </a:extLst>
            </a:blip>
            <a:stretch>
              <a:fillRect/>
            </a:stretch>
          </p:blipFill>
          <p:spPr>
            <a:xfrm>
              <a:off x="5296667" y="407962"/>
              <a:ext cx="302179" cy="298056"/>
            </a:xfrm>
            <a:prstGeom prst="rect">
              <a:avLst/>
            </a:prstGeom>
          </p:spPr>
        </p:pic>
        <p:pic>
          <p:nvPicPr>
            <p:cNvPr id="356" name="object 54">
              <a:extLst>
                <a:ext uri="{FF2B5EF4-FFF2-40B4-BE49-F238E27FC236}">
                  <a16:creationId xmlns:a16="http://schemas.microsoft.com/office/drawing/2014/main" id="{B2199C25-4A1E-FF96-91BC-11D2E5EC6395}"/>
                </a:ext>
              </a:extLst>
            </p:cNvPr>
            <p:cNvPicPr/>
            <p:nvPr/>
          </p:nvPicPr>
          <p:blipFill>
            <a:blip r:embed="rId33" cstate="email">
              <a:extLst>
                <a:ext uri="{28A0092B-C50C-407E-A947-70E740481C1C}">
                  <a14:useLocalDpi xmlns:a14="http://schemas.microsoft.com/office/drawing/2010/main"/>
                </a:ext>
              </a:extLst>
            </a:blip>
            <a:stretch>
              <a:fillRect/>
            </a:stretch>
          </p:blipFill>
          <p:spPr>
            <a:xfrm>
              <a:off x="11889818" y="407962"/>
              <a:ext cx="302182" cy="298056"/>
            </a:xfrm>
            <a:prstGeom prst="rect">
              <a:avLst/>
            </a:prstGeom>
          </p:spPr>
        </p:pic>
        <p:pic>
          <p:nvPicPr>
            <p:cNvPr id="357" name="object 56">
              <a:extLst>
                <a:ext uri="{FF2B5EF4-FFF2-40B4-BE49-F238E27FC236}">
                  <a16:creationId xmlns:a16="http://schemas.microsoft.com/office/drawing/2014/main" id="{BFAFFACD-5AE6-D2FD-618D-B4EC6AD4A53F}"/>
                </a:ext>
              </a:extLst>
            </p:cNvPr>
            <p:cNvPicPr/>
            <p:nvPr/>
          </p:nvPicPr>
          <p:blipFill>
            <a:blip r:embed="rId34" cstate="email">
              <a:extLst>
                <a:ext uri="{28A0092B-C50C-407E-A947-70E740481C1C}">
                  <a14:useLocalDpi xmlns:a14="http://schemas.microsoft.com/office/drawing/2010/main"/>
                </a:ext>
              </a:extLst>
            </a:blip>
            <a:stretch>
              <a:fillRect/>
            </a:stretch>
          </p:blipFill>
          <p:spPr>
            <a:xfrm>
              <a:off x="10241529" y="407962"/>
              <a:ext cx="302176" cy="298056"/>
            </a:xfrm>
            <a:prstGeom prst="rect">
              <a:avLst/>
            </a:prstGeom>
          </p:spPr>
        </p:pic>
        <p:pic>
          <p:nvPicPr>
            <p:cNvPr id="358" name="object 57">
              <a:extLst>
                <a:ext uri="{FF2B5EF4-FFF2-40B4-BE49-F238E27FC236}">
                  <a16:creationId xmlns:a16="http://schemas.microsoft.com/office/drawing/2014/main" id="{83EA6045-2597-51FF-273B-A69C27CF089C}"/>
                </a:ext>
              </a:extLst>
            </p:cNvPr>
            <p:cNvPicPr/>
            <p:nvPr/>
          </p:nvPicPr>
          <p:blipFill>
            <a:blip r:embed="rId35" cstate="email">
              <a:extLst>
                <a:ext uri="{28A0092B-C50C-407E-A947-70E740481C1C}">
                  <a14:useLocalDpi xmlns:a14="http://schemas.microsoft.com/office/drawing/2010/main"/>
                </a:ext>
              </a:extLst>
            </a:blip>
            <a:stretch>
              <a:fillRect/>
            </a:stretch>
          </p:blipFill>
          <p:spPr>
            <a:xfrm>
              <a:off x="6944970" y="407962"/>
              <a:ext cx="302170" cy="298056"/>
            </a:xfrm>
            <a:prstGeom prst="rect">
              <a:avLst/>
            </a:prstGeom>
          </p:spPr>
        </p:pic>
        <p:pic>
          <p:nvPicPr>
            <p:cNvPr id="359" name="object 59">
              <a:extLst>
                <a:ext uri="{FF2B5EF4-FFF2-40B4-BE49-F238E27FC236}">
                  <a16:creationId xmlns:a16="http://schemas.microsoft.com/office/drawing/2014/main" id="{BD14A42D-AC18-6912-72A2-4E41387D3867}"/>
                </a:ext>
              </a:extLst>
            </p:cNvPr>
            <p:cNvPicPr/>
            <p:nvPr/>
          </p:nvPicPr>
          <p:blipFill>
            <a:blip r:embed="rId36" cstate="email">
              <a:extLst>
                <a:ext uri="{28A0092B-C50C-407E-A947-70E740481C1C}">
                  <a14:useLocalDpi xmlns:a14="http://schemas.microsoft.com/office/drawing/2010/main"/>
                </a:ext>
              </a:extLst>
            </a:blip>
            <a:stretch>
              <a:fillRect/>
            </a:stretch>
          </p:blipFill>
          <p:spPr>
            <a:xfrm>
              <a:off x="7357026" y="815911"/>
              <a:ext cx="302166" cy="298069"/>
            </a:xfrm>
            <a:prstGeom prst="rect">
              <a:avLst/>
            </a:prstGeom>
          </p:spPr>
        </p:pic>
        <p:pic>
          <p:nvPicPr>
            <p:cNvPr id="360" name="object 60">
              <a:extLst>
                <a:ext uri="{FF2B5EF4-FFF2-40B4-BE49-F238E27FC236}">
                  <a16:creationId xmlns:a16="http://schemas.microsoft.com/office/drawing/2014/main" id="{17E1380F-454B-5643-6848-902A59E169D3}"/>
                </a:ext>
              </a:extLst>
            </p:cNvPr>
            <p:cNvPicPr/>
            <p:nvPr/>
          </p:nvPicPr>
          <p:blipFill>
            <a:blip r:embed="rId37" cstate="email">
              <a:extLst>
                <a:ext uri="{28A0092B-C50C-407E-A947-70E740481C1C}">
                  <a14:useLocalDpi xmlns:a14="http://schemas.microsoft.com/office/drawing/2010/main"/>
                </a:ext>
              </a:extLst>
            </a:blip>
            <a:stretch>
              <a:fillRect/>
            </a:stretch>
          </p:blipFill>
          <p:spPr>
            <a:xfrm>
              <a:off x="10653602" y="815911"/>
              <a:ext cx="302167" cy="298069"/>
            </a:xfrm>
            <a:prstGeom prst="rect">
              <a:avLst/>
            </a:prstGeom>
          </p:spPr>
        </p:pic>
        <p:pic>
          <p:nvPicPr>
            <p:cNvPr id="361" name="object 62">
              <a:extLst>
                <a:ext uri="{FF2B5EF4-FFF2-40B4-BE49-F238E27FC236}">
                  <a16:creationId xmlns:a16="http://schemas.microsoft.com/office/drawing/2014/main" id="{C1CE8413-7E08-4BF8-29D0-D979CABEBD2F}"/>
                </a:ext>
              </a:extLst>
            </p:cNvPr>
            <p:cNvPicPr/>
            <p:nvPr/>
          </p:nvPicPr>
          <p:blipFill>
            <a:blip r:embed="rId38" cstate="email">
              <a:extLst>
                <a:ext uri="{28A0092B-C50C-407E-A947-70E740481C1C}">
                  <a14:useLocalDpi xmlns:a14="http://schemas.microsoft.com/office/drawing/2010/main"/>
                </a:ext>
              </a:extLst>
            </a:blip>
            <a:stretch>
              <a:fillRect/>
            </a:stretch>
          </p:blipFill>
          <p:spPr>
            <a:xfrm>
              <a:off x="9005317" y="815911"/>
              <a:ext cx="302182" cy="298069"/>
            </a:xfrm>
            <a:prstGeom prst="rect">
              <a:avLst/>
            </a:prstGeom>
          </p:spPr>
        </p:pic>
        <p:pic>
          <p:nvPicPr>
            <p:cNvPr id="362" name="object 63">
              <a:extLst>
                <a:ext uri="{FF2B5EF4-FFF2-40B4-BE49-F238E27FC236}">
                  <a16:creationId xmlns:a16="http://schemas.microsoft.com/office/drawing/2014/main" id="{AAE97B2F-2291-2CB5-34D1-4E642E8FE295}"/>
                </a:ext>
              </a:extLst>
            </p:cNvPr>
            <p:cNvPicPr/>
            <p:nvPr/>
          </p:nvPicPr>
          <p:blipFill>
            <a:blip r:embed="rId39" cstate="email">
              <a:extLst>
                <a:ext uri="{28A0092B-C50C-407E-A947-70E740481C1C}">
                  <a14:useLocalDpi xmlns:a14="http://schemas.microsoft.com/office/drawing/2010/main"/>
                </a:ext>
              </a:extLst>
            </a:blip>
            <a:stretch>
              <a:fillRect/>
            </a:stretch>
          </p:blipFill>
          <p:spPr>
            <a:xfrm>
              <a:off x="5708739" y="815911"/>
              <a:ext cx="302171" cy="298069"/>
            </a:xfrm>
            <a:prstGeom prst="rect">
              <a:avLst/>
            </a:prstGeom>
          </p:spPr>
        </p:pic>
        <p:pic>
          <p:nvPicPr>
            <p:cNvPr id="363" name="object 65">
              <a:extLst>
                <a:ext uri="{FF2B5EF4-FFF2-40B4-BE49-F238E27FC236}">
                  <a16:creationId xmlns:a16="http://schemas.microsoft.com/office/drawing/2014/main" id="{0C47D6AC-B6C2-E329-4DFC-450EBCF79855}"/>
                </a:ext>
              </a:extLst>
            </p:cNvPr>
            <p:cNvPicPr/>
            <p:nvPr/>
          </p:nvPicPr>
          <p:blipFill>
            <a:blip r:embed="rId40" cstate="email">
              <a:extLst>
                <a:ext uri="{28A0092B-C50C-407E-A947-70E740481C1C}">
                  <a14:useLocalDpi xmlns:a14="http://schemas.microsoft.com/office/drawing/2010/main"/>
                </a:ext>
              </a:extLst>
            </a:blip>
            <a:stretch>
              <a:fillRect/>
            </a:stretch>
          </p:blipFill>
          <p:spPr>
            <a:xfrm>
              <a:off x="8181176" y="815911"/>
              <a:ext cx="302171" cy="298069"/>
            </a:xfrm>
            <a:prstGeom prst="rect">
              <a:avLst/>
            </a:prstGeom>
          </p:spPr>
        </p:pic>
        <p:pic>
          <p:nvPicPr>
            <p:cNvPr id="364" name="object 66">
              <a:extLst>
                <a:ext uri="{FF2B5EF4-FFF2-40B4-BE49-F238E27FC236}">
                  <a16:creationId xmlns:a16="http://schemas.microsoft.com/office/drawing/2014/main" id="{6CA281B1-390C-404F-A0E0-F2FFBD601082}"/>
                </a:ext>
              </a:extLst>
            </p:cNvPr>
            <p:cNvPicPr/>
            <p:nvPr/>
          </p:nvPicPr>
          <p:blipFill>
            <a:blip r:embed="rId41" cstate="email">
              <a:extLst>
                <a:ext uri="{28A0092B-C50C-407E-A947-70E740481C1C}">
                  <a14:useLocalDpi xmlns:a14="http://schemas.microsoft.com/office/drawing/2010/main"/>
                </a:ext>
              </a:extLst>
            </a:blip>
            <a:stretch>
              <a:fillRect/>
            </a:stretch>
          </p:blipFill>
          <p:spPr>
            <a:xfrm>
              <a:off x="11477753" y="815911"/>
              <a:ext cx="302171" cy="298069"/>
            </a:xfrm>
            <a:prstGeom prst="rect">
              <a:avLst/>
            </a:prstGeom>
          </p:spPr>
        </p:pic>
        <p:pic>
          <p:nvPicPr>
            <p:cNvPr id="365" name="object 68">
              <a:extLst>
                <a:ext uri="{FF2B5EF4-FFF2-40B4-BE49-F238E27FC236}">
                  <a16:creationId xmlns:a16="http://schemas.microsoft.com/office/drawing/2014/main" id="{C4A1A41A-7DDE-9681-89D2-556859EF5AEF}"/>
                </a:ext>
              </a:extLst>
            </p:cNvPr>
            <p:cNvPicPr/>
            <p:nvPr/>
          </p:nvPicPr>
          <p:blipFill>
            <a:blip r:embed="rId42" cstate="email">
              <a:extLst>
                <a:ext uri="{28A0092B-C50C-407E-A947-70E740481C1C}">
                  <a14:useLocalDpi xmlns:a14="http://schemas.microsoft.com/office/drawing/2010/main"/>
                </a:ext>
              </a:extLst>
            </a:blip>
            <a:stretch>
              <a:fillRect/>
            </a:stretch>
          </p:blipFill>
          <p:spPr>
            <a:xfrm>
              <a:off x="9829458" y="815911"/>
              <a:ext cx="302171" cy="298069"/>
            </a:xfrm>
            <a:prstGeom prst="rect">
              <a:avLst/>
            </a:prstGeom>
          </p:spPr>
        </p:pic>
        <p:pic>
          <p:nvPicPr>
            <p:cNvPr id="366" name="object 69">
              <a:extLst>
                <a:ext uri="{FF2B5EF4-FFF2-40B4-BE49-F238E27FC236}">
                  <a16:creationId xmlns:a16="http://schemas.microsoft.com/office/drawing/2014/main" id="{86ECD32B-C25F-4D0E-6682-9592FAB6FFA3}"/>
                </a:ext>
              </a:extLst>
            </p:cNvPr>
            <p:cNvPicPr/>
            <p:nvPr/>
          </p:nvPicPr>
          <p:blipFill>
            <a:blip r:embed="rId43" cstate="email">
              <a:extLst>
                <a:ext uri="{28A0092B-C50C-407E-A947-70E740481C1C}">
                  <a14:useLocalDpi xmlns:a14="http://schemas.microsoft.com/office/drawing/2010/main"/>
                </a:ext>
              </a:extLst>
            </a:blip>
            <a:stretch>
              <a:fillRect/>
            </a:stretch>
          </p:blipFill>
          <p:spPr>
            <a:xfrm>
              <a:off x="6532881" y="815911"/>
              <a:ext cx="302183" cy="298065"/>
            </a:xfrm>
            <a:prstGeom prst="rect">
              <a:avLst/>
            </a:prstGeom>
          </p:spPr>
        </p:pic>
        <p:pic>
          <p:nvPicPr>
            <p:cNvPr id="367" name="object 71">
              <a:extLst>
                <a:ext uri="{FF2B5EF4-FFF2-40B4-BE49-F238E27FC236}">
                  <a16:creationId xmlns:a16="http://schemas.microsoft.com/office/drawing/2014/main" id="{413B14EB-C8AD-4E27-3BDD-3B5C530C84B5}"/>
                </a:ext>
              </a:extLst>
            </p:cNvPr>
            <p:cNvPicPr/>
            <p:nvPr/>
          </p:nvPicPr>
          <p:blipFill>
            <a:blip r:embed="rId44" cstate="email">
              <a:extLst>
                <a:ext uri="{28A0092B-C50C-407E-A947-70E740481C1C}">
                  <a14:useLocalDpi xmlns:a14="http://schemas.microsoft.com/office/drawing/2010/main"/>
                </a:ext>
              </a:extLst>
            </a:blip>
            <a:stretch>
              <a:fillRect/>
            </a:stretch>
          </p:blipFill>
          <p:spPr>
            <a:xfrm>
              <a:off x="7769099" y="815911"/>
              <a:ext cx="302171" cy="298069"/>
            </a:xfrm>
            <a:prstGeom prst="rect">
              <a:avLst/>
            </a:prstGeom>
          </p:spPr>
        </p:pic>
        <p:pic>
          <p:nvPicPr>
            <p:cNvPr id="368" name="object 72">
              <a:extLst>
                <a:ext uri="{FF2B5EF4-FFF2-40B4-BE49-F238E27FC236}">
                  <a16:creationId xmlns:a16="http://schemas.microsoft.com/office/drawing/2014/main" id="{ACFA27F4-7C57-780E-D94D-58131C4C912E}"/>
                </a:ext>
              </a:extLst>
            </p:cNvPr>
            <p:cNvPicPr/>
            <p:nvPr/>
          </p:nvPicPr>
          <p:blipFill>
            <a:blip r:embed="rId45" cstate="email">
              <a:extLst>
                <a:ext uri="{28A0092B-C50C-407E-A947-70E740481C1C}">
                  <a14:useLocalDpi xmlns:a14="http://schemas.microsoft.com/office/drawing/2010/main"/>
                </a:ext>
              </a:extLst>
            </a:blip>
            <a:stretch>
              <a:fillRect/>
            </a:stretch>
          </p:blipFill>
          <p:spPr>
            <a:xfrm>
              <a:off x="11065676" y="815911"/>
              <a:ext cx="302182" cy="298069"/>
            </a:xfrm>
            <a:prstGeom prst="rect">
              <a:avLst/>
            </a:prstGeom>
          </p:spPr>
        </p:pic>
        <p:pic>
          <p:nvPicPr>
            <p:cNvPr id="369" name="object 74">
              <a:extLst>
                <a:ext uri="{FF2B5EF4-FFF2-40B4-BE49-F238E27FC236}">
                  <a16:creationId xmlns:a16="http://schemas.microsoft.com/office/drawing/2014/main" id="{38B3514F-D5E3-9E30-E249-55AF37BEBDCE}"/>
                </a:ext>
              </a:extLst>
            </p:cNvPr>
            <p:cNvPicPr/>
            <p:nvPr/>
          </p:nvPicPr>
          <p:blipFill>
            <a:blip r:embed="rId24" cstate="email">
              <a:extLst>
                <a:ext uri="{28A0092B-C50C-407E-A947-70E740481C1C}">
                  <a14:useLocalDpi xmlns:a14="http://schemas.microsoft.com/office/drawing/2010/main"/>
                </a:ext>
              </a:extLst>
            </a:blip>
            <a:stretch>
              <a:fillRect/>
            </a:stretch>
          </p:blipFill>
          <p:spPr>
            <a:xfrm>
              <a:off x="9417386" y="815911"/>
              <a:ext cx="302179" cy="298069"/>
            </a:xfrm>
            <a:prstGeom prst="rect">
              <a:avLst/>
            </a:prstGeom>
          </p:spPr>
        </p:pic>
        <p:pic>
          <p:nvPicPr>
            <p:cNvPr id="370" name="object 75">
              <a:extLst>
                <a:ext uri="{FF2B5EF4-FFF2-40B4-BE49-F238E27FC236}">
                  <a16:creationId xmlns:a16="http://schemas.microsoft.com/office/drawing/2014/main" id="{16DAA93F-E303-6C75-E9CF-F764771000E3}"/>
                </a:ext>
              </a:extLst>
            </p:cNvPr>
            <p:cNvPicPr/>
            <p:nvPr/>
          </p:nvPicPr>
          <p:blipFill>
            <a:blip r:embed="rId46" cstate="email">
              <a:extLst>
                <a:ext uri="{28A0092B-C50C-407E-A947-70E740481C1C}">
                  <a14:useLocalDpi xmlns:a14="http://schemas.microsoft.com/office/drawing/2010/main"/>
                </a:ext>
              </a:extLst>
            </a:blip>
            <a:stretch>
              <a:fillRect/>
            </a:stretch>
          </p:blipFill>
          <p:spPr>
            <a:xfrm>
              <a:off x="6120816" y="815911"/>
              <a:ext cx="302171" cy="298069"/>
            </a:xfrm>
            <a:prstGeom prst="rect">
              <a:avLst/>
            </a:prstGeom>
          </p:spPr>
        </p:pic>
        <p:pic>
          <p:nvPicPr>
            <p:cNvPr id="371" name="object 77">
              <a:extLst>
                <a:ext uri="{FF2B5EF4-FFF2-40B4-BE49-F238E27FC236}">
                  <a16:creationId xmlns:a16="http://schemas.microsoft.com/office/drawing/2014/main" id="{7A45158B-DEAC-83B3-D87D-E02C16787379}"/>
                </a:ext>
              </a:extLst>
            </p:cNvPr>
            <p:cNvPicPr/>
            <p:nvPr/>
          </p:nvPicPr>
          <p:blipFill>
            <a:blip r:embed="rId47" cstate="email">
              <a:extLst>
                <a:ext uri="{28A0092B-C50C-407E-A947-70E740481C1C}">
                  <a14:useLocalDpi xmlns:a14="http://schemas.microsoft.com/office/drawing/2010/main"/>
                </a:ext>
              </a:extLst>
            </a:blip>
            <a:stretch>
              <a:fillRect/>
            </a:stretch>
          </p:blipFill>
          <p:spPr>
            <a:xfrm>
              <a:off x="8593241" y="815911"/>
              <a:ext cx="302182" cy="298069"/>
            </a:xfrm>
            <a:prstGeom prst="rect">
              <a:avLst/>
            </a:prstGeom>
          </p:spPr>
        </p:pic>
        <p:pic>
          <p:nvPicPr>
            <p:cNvPr id="372" name="object 78">
              <a:extLst>
                <a:ext uri="{FF2B5EF4-FFF2-40B4-BE49-F238E27FC236}">
                  <a16:creationId xmlns:a16="http://schemas.microsoft.com/office/drawing/2014/main" id="{ACFDA2EB-6FEA-677D-A645-DDA1BA80B72B}"/>
                </a:ext>
              </a:extLst>
            </p:cNvPr>
            <p:cNvPicPr/>
            <p:nvPr/>
          </p:nvPicPr>
          <p:blipFill>
            <a:blip r:embed="rId48" cstate="email">
              <a:extLst>
                <a:ext uri="{28A0092B-C50C-407E-A947-70E740481C1C}">
                  <a14:useLocalDpi xmlns:a14="http://schemas.microsoft.com/office/drawing/2010/main"/>
                </a:ext>
              </a:extLst>
            </a:blip>
            <a:stretch>
              <a:fillRect/>
            </a:stretch>
          </p:blipFill>
          <p:spPr>
            <a:xfrm>
              <a:off x="11889818" y="815911"/>
              <a:ext cx="302182" cy="298069"/>
            </a:xfrm>
            <a:prstGeom prst="rect">
              <a:avLst/>
            </a:prstGeom>
          </p:spPr>
        </p:pic>
        <p:pic>
          <p:nvPicPr>
            <p:cNvPr id="373" name="object 80">
              <a:extLst>
                <a:ext uri="{FF2B5EF4-FFF2-40B4-BE49-F238E27FC236}">
                  <a16:creationId xmlns:a16="http://schemas.microsoft.com/office/drawing/2014/main" id="{C05043E9-E4AF-1B97-9747-003E9E181A41}"/>
                </a:ext>
              </a:extLst>
            </p:cNvPr>
            <p:cNvPicPr/>
            <p:nvPr/>
          </p:nvPicPr>
          <p:blipFill>
            <a:blip r:embed="rId43" cstate="email">
              <a:extLst>
                <a:ext uri="{28A0092B-C50C-407E-A947-70E740481C1C}">
                  <a14:useLocalDpi xmlns:a14="http://schemas.microsoft.com/office/drawing/2010/main"/>
                </a:ext>
              </a:extLst>
            </a:blip>
            <a:stretch>
              <a:fillRect/>
            </a:stretch>
          </p:blipFill>
          <p:spPr>
            <a:xfrm>
              <a:off x="10241522" y="815911"/>
              <a:ext cx="302183" cy="298065"/>
            </a:xfrm>
            <a:prstGeom prst="rect">
              <a:avLst/>
            </a:prstGeom>
          </p:spPr>
        </p:pic>
        <p:pic>
          <p:nvPicPr>
            <p:cNvPr id="374" name="object 81">
              <a:extLst>
                <a:ext uri="{FF2B5EF4-FFF2-40B4-BE49-F238E27FC236}">
                  <a16:creationId xmlns:a16="http://schemas.microsoft.com/office/drawing/2014/main" id="{05C870CA-237D-7D73-9864-1441A55F03AE}"/>
                </a:ext>
              </a:extLst>
            </p:cNvPr>
            <p:cNvPicPr/>
            <p:nvPr/>
          </p:nvPicPr>
          <p:blipFill>
            <a:blip r:embed="rId49" cstate="email">
              <a:extLst>
                <a:ext uri="{28A0092B-C50C-407E-A947-70E740481C1C}">
                  <a14:useLocalDpi xmlns:a14="http://schemas.microsoft.com/office/drawing/2010/main"/>
                </a:ext>
              </a:extLst>
            </a:blip>
            <a:stretch>
              <a:fillRect/>
            </a:stretch>
          </p:blipFill>
          <p:spPr>
            <a:xfrm>
              <a:off x="6944970" y="815911"/>
              <a:ext cx="302170" cy="298069"/>
            </a:xfrm>
            <a:prstGeom prst="rect">
              <a:avLst/>
            </a:prstGeom>
          </p:spPr>
        </p:pic>
        <p:pic>
          <p:nvPicPr>
            <p:cNvPr id="375" name="object 82">
              <a:extLst>
                <a:ext uri="{FF2B5EF4-FFF2-40B4-BE49-F238E27FC236}">
                  <a16:creationId xmlns:a16="http://schemas.microsoft.com/office/drawing/2014/main" id="{AA781232-0606-6BDD-922E-205F1CB44FB7}"/>
                </a:ext>
              </a:extLst>
            </p:cNvPr>
            <p:cNvPicPr/>
            <p:nvPr/>
          </p:nvPicPr>
          <p:blipFill>
            <a:blip r:embed="rId50" cstate="email">
              <a:extLst>
                <a:ext uri="{28A0092B-C50C-407E-A947-70E740481C1C}">
                  <a14:useLocalDpi xmlns:a14="http://schemas.microsoft.com/office/drawing/2010/main"/>
                </a:ext>
              </a:extLst>
            </a:blip>
            <a:stretch>
              <a:fillRect/>
            </a:stretch>
          </p:blipFill>
          <p:spPr>
            <a:xfrm>
              <a:off x="4879097" y="1223861"/>
              <a:ext cx="302171" cy="298069"/>
            </a:xfrm>
            <a:prstGeom prst="rect">
              <a:avLst/>
            </a:prstGeom>
          </p:spPr>
        </p:pic>
        <p:pic>
          <p:nvPicPr>
            <p:cNvPr id="376" name="object 83">
              <a:extLst>
                <a:ext uri="{FF2B5EF4-FFF2-40B4-BE49-F238E27FC236}">
                  <a16:creationId xmlns:a16="http://schemas.microsoft.com/office/drawing/2014/main" id="{C8CAB1A1-5C87-B1EF-3B2E-9C5CCAB1F386}"/>
                </a:ext>
              </a:extLst>
            </p:cNvPr>
            <p:cNvPicPr/>
            <p:nvPr/>
          </p:nvPicPr>
          <p:blipFill>
            <a:blip r:embed="rId51" cstate="email">
              <a:extLst>
                <a:ext uri="{28A0092B-C50C-407E-A947-70E740481C1C}">
                  <a14:useLocalDpi xmlns:a14="http://schemas.microsoft.com/office/drawing/2010/main"/>
                </a:ext>
              </a:extLst>
            </a:blip>
            <a:stretch>
              <a:fillRect/>
            </a:stretch>
          </p:blipFill>
          <p:spPr>
            <a:xfrm>
              <a:off x="7357026" y="1223861"/>
              <a:ext cx="302166" cy="298069"/>
            </a:xfrm>
            <a:prstGeom prst="rect">
              <a:avLst/>
            </a:prstGeom>
          </p:spPr>
        </p:pic>
        <p:pic>
          <p:nvPicPr>
            <p:cNvPr id="377" name="object 84">
              <a:extLst>
                <a:ext uri="{FF2B5EF4-FFF2-40B4-BE49-F238E27FC236}">
                  <a16:creationId xmlns:a16="http://schemas.microsoft.com/office/drawing/2014/main" id="{86C5FF68-8993-EF4D-A53E-7D5C00A79B5C}"/>
                </a:ext>
              </a:extLst>
            </p:cNvPr>
            <p:cNvPicPr/>
            <p:nvPr/>
          </p:nvPicPr>
          <p:blipFill>
            <a:blip r:embed="rId52" cstate="email">
              <a:extLst>
                <a:ext uri="{28A0092B-C50C-407E-A947-70E740481C1C}">
                  <a14:useLocalDpi xmlns:a14="http://schemas.microsoft.com/office/drawing/2010/main"/>
                </a:ext>
              </a:extLst>
            </a:blip>
            <a:stretch>
              <a:fillRect/>
            </a:stretch>
          </p:blipFill>
          <p:spPr>
            <a:xfrm>
              <a:off x="10653602" y="1223861"/>
              <a:ext cx="302167" cy="298069"/>
            </a:xfrm>
            <a:prstGeom prst="rect">
              <a:avLst/>
            </a:prstGeom>
          </p:spPr>
        </p:pic>
        <p:pic>
          <p:nvPicPr>
            <p:cNvPr id="378" name="object 85">
              <a:extLst>
                <a:ext uri="{FF2B5EF4-FFF2-40B4-BE49-F238E27FC236}">
                  <a16:creationId xmlns:a16="http://schemas.microsoft.com/office/drawing/2014/main" id="{F2CFD115-E714-DC30-EF65-79C0B7433763}"/>
                </a:ext>
              </a:extLst>
            </p:cNvPr>
            <p:cNvPicPr/>
            <p:nvPr/>
          </p:nvPicPr>
          <p:blipFill>
            <a:blip r:embed="rId53" cstate="email">
              <a:extLst>
                <a:ext uri="{28A0092B-C50C-407E-A947-70E740481C1C}">
                  <a14:useLocalDpi xmlns:a14="http://schemas.microsoft.com/office/drawing/2010/main"/>
                </a:ext>
              </a:extLst>
            </a:blip>
            <a:stretch>
              <a:fillRect/>
            </a:stretch>
          </p:blipFill>
          <p:spPr>
            <a:xfrm>
              <a:off x="9005317" y="1223861"/>
              <a:ext cx="302182" cy="298069"/>
            </a:xfrm>
            <a:prstGeom prst="rect">
              <a:avLst/>
            </a:prstGeom>
          </p:spPr>
        </p:pic>
        <p:pic>
          <p:nvPicPr>
            <p:cNvPr id="379" name="object 86">
              <a:extLst>
                <a:ext uri="{FF2B5EF4-FFF2-40B4-BE49-F238E27FC236}">
                  <a16:creationId xmlns:a16="http://schemas.microsoft.com/office/drawing/2014/main" id="{21FC60F3-22DD-EFB0-972B-720594A6E170}"/>
                </a:ext>
              </a:extLst>
            </p:cNvPr>
            <p:cNvPicPr/>
            <p:nvPr/>
          </p:nvPicPr>
          <p:blipFill>
            <a:blip r:embed="rId54" cstate="email">
              <a:extLst>
                <a:ext uri="{28A0092B-C50C-407E-A947-70E740481C1C}">
                  <a14:useLocalDpi xmlns:a14="http://schemas.microsoft.com/office/drawing/2010/main"/>
                </a:ext>
              </a:extLst>
            </a:blip>
            <a:stretch>
              <a:fillRect/>
            </a:stretch>
          </p:blipFill>
          <p:spPr>
            <a:xfrm>
              <a:off x="5708739" y="1223861"/>
              <a:ext cx="302171" cy="298069"/>
            </a:xfrm>
            <a:prstGeom prst="rect">
              <a:avLst/>
            </a:prstGeom>
          </p:spPr>
        </p:pic>
        <p:pic>
          <p:nvPicPr>
            <p:cNvPr id="380" name="object 87">
              <a:extLst>
                <a:ext uri="{FF2B5EF4-FFF2-40B4-BE49-F238E27FC236}">
                  <a16:creationId xmlns:a16="http://schemas.microsoft.com/office/drawing/2014/main" id="{71977C63-311D-27A0-2241-83807400931B}"/>
                </a:ext>
              </a:extLst>
            </p:cNvPr>
            <p:cNvPicPr/>
            <p:nvPr/>
          </p:nvPicPr>
          <p:blipFill>
            <a:blip r:embed="rId55" cstate="email">
              <a:extLst>
                <a:ext uri="{28A0092B-C50C-407E-A947-70E740481C1C}">
                  <a14:useLocalDpi xmlns:a14="http://schemas.microsoft.com/office/drawing/2010/main"/>
                </a:ext>
              </a:extLst>
            </a:blip>
            <a:stretch>
              <a:fillRect/>
            </a:stretch>
          </p:blipFill>
          <p:spPr>
            <a:xfrm>
              <a:off x="8181176" y="1223861"/>
              <a:ext cx="302171" cy="298069"/>
            </a:xfrm>
            <a:prstGeom prst="rect">
              <a:avLst/>
            </a:prstGeom>
          </p:spPr>
        </p:pic>
        <p:pic>
          <p:nvPicPr>
            <p:cNvPr id="381" name="object 88">
              <a:extLst>
                <a:ext uri="{FF2B5EF4-FFF2-40B4-BE49-F238E27FC236}">
                  <a16:creationId xmlns:a16="http://schemas.microsoft.com/office/drawing/2014/main" id="{3FB3618A-D8FC-4AA0-8EFB-1E383B468DEC}"/>
                </a:ext>
              </a:extLst>
            </p:cNvPr>
            <p:cNvPicPr/>
            <p:nvPr/>
          </p:nvPicPr>
          <p:blipFill>
            <a:blip r:embed="rId47" cstate="email">
              <a:extLst>
                <a:ext uri="{28A0092B-C50C-407E-A947-70E740481C1C}">
                  <a14:useLocalDpi xmlns:a14="http://schemas.microsoft.com/office/drawing/2010/main"/>
                </a:ext>
              </a:extLst>
            </a:blip>
            <a:stretch>
              <a:fillRect/>
            </a:stretch>
          </p:blipFill>
          <p:spPr>
            <a:xfrm>
              <a:off x="11477753" y="1223861"/>
              <a:ext cx="302171" cy="298069"/>
            </a:xfrm>
            <a:prstGeom prst="rect">
              <a:avLst/>
            </a:prstGeom>
          </p:spPr>
        </p:pic>
        <p:pic>
          <p:nvPicPr>
            <p:cNvPr id="382" name="object 89">
              <a:extLst>
                <a:ext uri="{FF2B5EF4-FFF2-40B4-BE49-F238E27FC236}">
                  <a16:creationId xmlns:a16="http://schemas.microsoft.com/office/drawing/2014/main" id="{F4FFBB98-BEAC-EB55-C9E0-6327206C283A}"/>
                </a:ext>
              </a:extLst>
            </p:cNvPr>
            <p:cNvPicPr/>
            <p:nvPr/>
          </p:nvPicPr>
          <p:blipFill>
            <a:blip r:embed="rId56" cstate="email">
              <a:extLst>
                <a:ext uri="{28A0092B-C50C-407E-A947-70E740481C1C}">
                  <a14:useLocalDpi xmlns:a14="http://schemas.microsoft.com/office/drawing/2010/main"/>
                </a:ext>
              </a:extLst>
            </a:blip>
            <a:stretch>
              <a:fillRect/>
            </a:stretch>
          </p:blipFill>
          <p:spPr>
            <a:xfrm>
              <a:off x="9829458" y="1223861"/>
              <a:ext cx="302171" cy="298069"/>
            </a:xfrm>
            <a:prstGeom prst="rect">
              <a:avLst/>
            </a:prstGeom>
          </p:spPr>
        </p:pic>
        <p:pic>
          <p:nvPicPr>
            <p:cNvPr id="383" name="object 90">
              <a:extLst>
                <a:ext uri="{FF2B5EF4-FFF2-40B4-BE49-F238E27FC236}">
                  <a16:creationId xmlns:a16="http://schemas.microsoft.com/office/drawing/2014/main" id="{24F9CA27-E3CB-4442-8EA5-F44A4D933895}"/>
                </a:ext>
              </a:extLst>
            </p:cNvPr>
            <p:cNvPicPr/>
            <p:nvPr/>
          </p:nvPicPr>
          <p:blipFill>
            <a:blip r:embed="rId57" cstate="email">
              <a:extLst>
                <a:ext uri="{28A0092B-C50C-407E-A947-70E740481C1C}">
                  <a14:useLocalDpi xmlns:a14="http://schemas.microsoft.com/office/drawing/2010/main"/>
                </a:ext>
              </a:extLst>
            </a:blip>
            <a:stretch>
              <a:fillRect/>
            </a:stretch>
          </p:blipFill>
          <p:spPr>
            <a:xfrm>
              <a:off x="6532893" y="1223861"/>
              <a:ext cx="302171" cy="298069"/>
            </a:xfrm>
            <a:prstGeom prst="rect">
              <a:avLst/>
            </a:prstGeom>
          </p:spPr>
        </p:pic>
        <p:pic>
          <p:nvPicPr>
            <p:cNvPr id="384" name="object 91">
              <a:extLst>
                <a:ext uri="{FF2B5EF4-FFF2-40B4-BE49-F238E27FC236}">
                  <a16:creationId xmlns:a16="http://schemas.microsoft.com/office/drawing/2014/main" id="{135906B9-9748-FABB-BD45-21F4E8A7FD74}"/>
                </a:ext>
              </a:extLst>
            </p:cNvPr>
            <p:cNvPicPr/>
            <p:nvPr/>
          </p:nvPicPr>
          <p:blipFill>
            <a:blip r:embed="rId22" cstate="email">
              <a:extLst>
                <a:ext uri="{28A0092B-C50C-407E-A947-70E740481C1C}">
                  <a14:useLocalDpi xmlns:a14="http://schemas.microsoft.com/office/drawing/2010/main"/>
                </a:ext>
              </a:extLst>
            </a:blip>
            <a:stretch>
              <a:fillRect/>
            </a:stretch>
          </p:blipFill>
          <p:spPr>
            <a:xfrm>
              <a:off x="5291166" y="1223861"/>
              <a:ext cx="302179" cy="298069"/>
            </a:xfrm>
            <a:prstGeom prst="rect">
              <a:avLst/>
            </a:prstGeom>
          </p:spPr>
        </p:pic>
        <p:pic>
          <p:nvPicPr>
            <p:cNvPr id="385" name="object 92">
              <a:extLst>
                <a:ext uri="{FF2B5EF4-FFF2-40B4-BE49-F238E27FC236}">
                  <a16:creationId xmlns:a16="http://schemas.microsoft.com/office/drawing/2014/main" id="{2B6F5FAF-C99B-0566-BAEE-742D64813766}"/>
                </a:ext>
              </a:extLst>
            </p:cNvPr>
            <p:cNvPicPr/>
            <p:nvPr/>
          </p:nvPicPr>
          <p:blipFill>
            <a:blip r:embed="rId4" cstate="email">
              <a:extLst>
                <a:ext uri="{28A0092B-C50C-407E-A947-70E740481C1C}">
                  <a14:useLocalDpi xmlns:a14="http://schemas.microsoft.com/office/drawing/2010/main"/>
                </a:ext>
              </a:extLst>
            </a:blip>
            <a:stretch>
              <a:fillRect/>
            </a:stretch>
          </p:blipFill>
          <p:spPr>
            <a:xfrm>
              <a:off x="7769099" y="1223861"/>
              <a:ext cx="302171" cy="298069"/>
            </a:xfrm>
            <a:prstGeom prst="rect">
              <a:avLst/>
            </a:prstGeom>
          </p:spPr>
        </p:pic>
        <p:pic>
          <p:nvPicPr>
            <p:cNvPr id="386" name="object 93">
              <a:extLst>
                <a:ext uri="{FF2B5EF4-FFF2-40B4-BE49-F238E27FC236}">
                  <a16:creationId xmlns:a16="http://schemas.microsoft.com/office/drawing/2014/main" id="{08B13920-38C7-A360-8E40-3C0E2E385B71}"/>
                </a:ext>
              </a:extLst>
            </p:cNvPr>
            <p:cNvPicPr/>
            <p:nvPr/>
          </p:nvPicPr>
          <p:blipFill>
            <a:blip r:embed="rId58" cstate="email">
              <a:extLst>
                <a:ext uri="{28A0092B-C50C-407E-A947-70E740481C1C}">
                  <a14:useLocalDpi xmlns:a14="http://schemas.microsoft.com/office/drawing/2010/main"/>
                </a:ext>
              </a:extLst>
            </a:blip>
            <a:stretch>
              <a:fillRect/>
            </a:stretch>
          </p:blipFill>
          <p:spPr>
            <a:xfrm>
              <a:off x="11065676" y="1223861"/>
              <a:ext cx="302182" cy="298069"/>
            </a:xfrm>
            <a:prstGeom prst="rect">
              <a:avLst/>
            </a:prstGeom>
          </p:spPr>
        </p:pic>
        <p:pic>
          <p:nvPicPr>
            <p:cNvPr id="387" name="object 94">
              <a:extLst>
                <a:ext uri="{FF2B5EF4-FFF2-40B4-BE49-F238E27FC236}">
                  <a16:creationId xmlns:a16="http://schemas.microsoft.com/office/drawing/2014/main" id="{0764CB75-0161-B8E0-B924-DF17092BE7AA}"/>
                </a:ext>
              </a:extLst>
            </p:cNvPr>
            <p:cNvPicPr/>
            <p:nvPr/>
          </p:nvPicPr>
          <p:blipFill>
            <a:blip r:embed="rId59" cstate="email">
              <a:extLst>
                <a:ext uri="{28A0092B-C50C-407E-A947-70E740481C1C}">
                  <a14:useLocalDpi xmlns:a14="http://schemas.microsoft.com/office/drawing/2010/main"/>
                </a:ext>
              </a:extLst>
            </a:blip>
            <a:stretch>
              <a:fillRect/>
            </a:stretch>
          </p:blipFill>
          <p:spPr>
            <a:xfrm>
              <a:off x="9417386" y="1223861"/>
              <a:ext cx="302179" cy="298069"/>
            </a:xfrm>
            <a:prstGeom prst="rect">
              <a:avLst/>
            </a:prstGeom>
          </p:spPr>
        </p:pic>
        <p:pic>
          <p:nvPicPr>
            <p:cNvPr id="388" name="object 95">
              <a:extLst>
                <a:ext uri="{FF2B5EF4-FFF2-40B4-BE49-F238E27FC236}">
                  <a16:creationId xmlns:a16="http://schemas.microsoft.com/office/drawing/2014/main" id="{D759C7FD-653A-A638-F036-66D478039588}"/>
                </a:ext>
              </a:extLst>
            </p:cNvPr>
            <p:cNvPicPr/>
            <p:nvPr/>
          </p:nvPicPr>
          <p:blipFill>
            <a:blip r:embed="rId60" cstate="email">
              <a:extLst>
                <a:ext uri="{28A0092B-C50C-407E-A947-70E740481C1C}">
                  <a14:useLocalDpi xmlns:a14="http://schemas.microsoft.com/office/drawing/2010/main"/>
                </a:ext>
              </a:extLst>
            </a:blip>
            <a:stretch>
              <a:fillRect/>
            </a:stretch>
          </p:blipFill>
          <p:spPr>
            <a:xfrm>
              <a:off x="6120816" y="1223861"/>
              <a:ext cx="302171" cy="298069"/>
            </a:xfrm>
            <a:prstGeom prst="rect">
              <a:avLst/>
            </a:prstGeom>
          </p:spPr>
        </p:pic>
        <p:pic>
          <p:nvPicPr>
            <p:cNvPr id="389" name="object 96">
              <a:extLst>
                <a:ext uri="{FF2B5EF4-FFF2-40B4-BE49-F238E27FC236}">
                  <a16:creationId xmlns:a16="http://schemas.microsoft.com/office/drawing/2014/main" id="{6600F108-E77D-7052-97AC-94BE75F50D92}"/>
                </a:ext>
              </a:extLst>
            </p:cNvPr>
            <p:cNvPicPr/>
            <p:nvPr/>
          </p:nvPicPr>
          <p:blipFill>
            <a:blip r:embed="rId61" cstate="email">
              <a:extLst>
                <a:ext uri="{28A0092B-C50C-407E-A947-70E740481C1C}">
                  <a14:useLocalDpi xmlns:a14="http://schemas.microsoft.com/office/drawing/2010/main"/>
                </a:ext>
              </a:extLst>
            </a:blip>
            <a:stretch>
              <a:fillRect/>
            </a:stretch>
          </p:blipFill>
          <p:spPr>
            <a:xfrm>
              <a:off x="8593241" y="1223861"/>
              <a:ext cx="302182" cy="298069"/>
            </a:xfrm>
            <a:prstGeom prst="rect">
              <a:avLst/>
            </a:prstGeom>
          </p:spPr>
        </p:pic>
        <p:pic>
          <p:nvPicPr>
            <p:cNvPr id="390" name="object 97">
              <a:extLst>
                <a:ext uri="{FF2B5EF4-FFF2-40B4-BE49-F238E27FC236}">
                  <a16:creationId xmlns:a16="http://schemas.microsoft.com/office/drawing/2014/main" id="{D738D38B-ECD5-3F54-705B-76BB3C6C0845}"/>
                </a:ext>
              </a:extLst>
            </p:cNvPr>
            <p:cNvPicPr/>
            <p:nvPr/>
          </p:nvPicPr>
          <p:blipFill>
            <a:blip r:embed="rId62" cstate="email">
              <a:extLst>
                <a:ext uri="{28A0092B-C50C-407E-A947-70E740481C1C}">
                  <a14:useLocalDpi xmlns:a14="http://schemas.microsoft.com/office/drawing/2010/main"/>
                </a:ext>
              </a:extLst>
            </a:blip>
            <a:stretch>
              <a:fillRect/>
            </a:stretch>
          </p:blipFill>
          <p:spPr>
            <a:xfrm>
              <a:off x="11889818" y="1223861"/>
              <a:ext cx="302182" cy="298069"/>
            </a:xfrm>
            <a:prstGeom prst="rect">
              <a:avLst/>
            </a:prstGeom>
          </p:spPr>
        </p:pic>
        <p:pic>
          <p:nvPicPr>
            <p:cNvPr id="391" name="object 98">
              <a:extLst>
                <a:ext uri="{FF2B5EF4-FFF2-40B4-BE49-F238E27FC236}">
                  <a16:creationId xmlns:a16="http://schemas.microsoft.com/office/drawing/2014/main" id="{E42D11E2-64BA-5533-D8ED-0AA5397CA119}"/>
                </a:ext>
              </a:extLst>
            </p:cNvPr>
            <p:cNvPicPr/>
            <p:nvPr/>
          </p:nvPicPr>
          <p:blipFill>
            <a:blip r:embed="rId63" cstate="email">
              <a:extLst>
                <a:ext uri="{28A0092B-C50C-407E-A947-70E740481C1C}">
                  <a14:useLocalDpi xmlns:a14="http://schemas.microsoft.com/office/drawing/2010/main"/>
                </a:ext>
              </a:extLst>
            </a:blip>
            <a:stretch>
              <a:fillRect/>
            </a:stretch>
          </p:blipFill>
          <p:spPr>
            <a:xfrm>
              <a:off x="10241529" y="1223861"/>
              <a:ext cx="302176" cy="298069"/>
            </a:xfrm>
            <a:prstGeom prst="rect">
              <a:avLst/>
            </a:prstGeom>
          </p:spPr>
        </p:pic>
        <p:pic>
          <p:nvPicPr>
            <p:cNvPr id="392" name="object 99">
              <a:extLst>
                <a:ext uri="{FF2B5EF4-FFF2-40B4-BE49-F238E27FC236}">
                  <a16:creationId xmlns:a16="http://schemas.microsoft.com/office/drawing/2014/main" id="{6FAEB7C8-57A9-A121-C533-5C7129D9AC1E}"/>
                </a:ext>
              </a:extLst>
            </p:cNvPr>
            <p:cNvPicPr/>
            <p:nvPr/>
          </p:nvPicPr>
          <p:blipFill>
            <a:blip r:embed="rId64" cstate="email">
              <a:extLst>
                <a:ext uri="{28A0092B-C50C-407E-A947-70E740481C1C}">
                  <a14:useLocalDpi xmlns:a14="http://schemas.microsoft.com/office/drawing/2010/main"/>
                </a:ext>
              </a:extLst>
            </a:blip>
            <a:stretch>
              <a:fillRect/>
            </a:stretch>
          </p:blipFill>
          <p:spPr>
            <a:xfrm>
              <a:off x="6944970" y="1223861"/>
              <a:ext cx="302170" cy="298069"/>
            </a:xfrm>
            <a:prstGeom prst="rect">
              <a:avLst/>
            </a:prstGeom>
          </p:spPr>
        </p:pic>
        <p:pic>
          <p:nvPicPr>
            <p:cNvPr id="393" name="object 100">
              <a:extLst>
                <a:ext uri="{FF2B5EF4-FFF2-40B4-BE49-F238E27FC236}">
                  <a16:creationId xmlns:a16="http://schemas.microsoft.com/office/drawing/2014/main" id="{953AB5B2-9682-C9F9-6F8C-0B71E3F92016}"/>
                </a:ext>
              </a:extLst>
            </p:cNvPr>
            <p:cNvPicPr/>
            <p:nvPr/>
          </p:nvPicPr>
          <p:blipFill>
            <a:blip r:embed="rId27" cstate="email">
              <a:extLst>
                <a:ext uri="{28A0092B-C50C-407E-A947-70E740481C1C}">
                  <a14:useLocalDpi xmlns:a14="http://schemas.microsoft.com/office/drawing/2010/main"/>
                </a:ext>
              </a:extLst>
            </a:blip>
            <a:stretch>
              <a:fillRect/>
            </a:stretch>
          </p:blipFill>
          <p:spPr>
            <a:xfrm>
              <a:off x="4879097" y="1631810"/>
              <a:ext cx="302171" cy="298068"/>
            </a:xfrm>
            <a:prstGeom prst="rect">
              <a:avLst/>
            </a:prstGeom>
          </p:spPr>
        </p:pic>
        <p:pic>
          <p:nvPicPr>
            <p:cNvPr id="394" name="object 101">
              <a:extLst>
                <a:ext uri="{FF2B5EF4-FFF2-40B4-BE49-F238E27FC236}">
                  <a16:creationId xmlns:a16="http://schemas.microsoft.com/office/drawing/2014/main" id="{2DC90E92-422C-D4F0-0B32-C34C16121DC2}"/>
                </a:ext>
              </a:extLst>
            </p:cNvPr>
            <p:cNvPicPr/>
            <p:nvPr/>
          </p:nvPicPr>
          <p:blipFill>
            <a:blip r:embed="rId65" cstate="email">
              <a:extLst>
                <a:ext uri="{28A0092B-C50C-407E-A947-70E740481C1C}">
                  <a14:useLocalDpi xmlns:a14="http://schemas.microsoft.com/office/drawing/2010/main"/>
                </a:ext>
              </a:extLst>
            </a:blip>
            <a:stretch>
              <a:fillRect/>
            </a:stretch>
          </p:blipFill>
          <p:spPr>
            <a:xfrm>
              <a:off x="7357026" y="1631810"/>
              <a:ext cx="302166" cy="298068"/>
            </a:xfrm>
            <a:prstGeom prst="rect">
              <a:avLst/>
            </a:prstGeom>
          </p:spPr>
        </p:pic>
        <p:pic>
          <p:nvPicPr>
            <p:cNvPr id="395" name="object 102">
              <a:extLst>
                <a:ext uri="{FF2B5EF4-FFF2-40B4-BE49-F238E27FC236}">
                  <a16:creationId xmlns:a16="http://schemas.microsoft.com/office/drawing/2014/main" id="{89A0407F-4F59-0BD8-7328-6E4B4B766CFB}"/>
                </a:ext>
              </a:extLst>
            </p:cNvPr>
            <p:cNvPicPr/>
            <p:nvPr/>
          </p:nvPicPr>
          <p:blipFill>
            <a:blip r:embed="rId66" cstate="email">
              <a:extLst>
                <a:ext uri="{28A0092B-C50C-407E-A947-70E740481C1C}">
                  <a14:useLocalDpi xmlns:a14="http://schemas.microsoft.com/office/drawing/2010/main"/>
                </a:ext>
              </a:extLst>
            </a:blip>
            <a:stretch>
              <a:fillRect/>
            </a:stretch>
          </p:blipFill>
          <p:spPr>
            <a:xfrm>
              <a:off x="10653602" y="1631810"/>
              <a:ext cx="302167" cy="298068"/>
            </a:xfrm>
            <a:prstGeom prst="rect">
              <a:avLst/>
            </a:prstGeom>
          </p:spPr>
        </p:pic>
        <p:pic>
          <p:nvPicPr>
            <p:cNvPr id="396" name="object 103">
              <a:extLst>
                <a:ext uri="{FF2B5EF4-FFF2-40B4-BE49-F238E27FC236}">
                  <a16:creationId xmlns:a16="http://schemas.microsoft.com/office/drawing/2014/main" id="{7CB2BCE0-3B74-03D2-8199-622AE4D9982F}"/>
                </a:ext>
              </a:extLst>
            </p:cNvPr>
            <p:cNvPicPr/>
            <p:nvPr/>
          </p:nvPicPr>
          <p:blipFill>
            <a:blip r:embed="rId67" cstate="email">
              <a:extLst>
                <a:ext uri="{28A0092B-C50C-407E-A947-70E740481C1C}">
                  <a14:useLocalDpi xmlns:a14="http://schemas.microsoft.com/office/drawing/2010/main"/>
                </a:ext>
              </a:extLst>
            </a:blip>
            <a:stretch>
              <a:fillRect/>
            </a:stretch>
          </p:blipFill>
          <p:spPr>
            <a:xfrm>
              <a:off x="9005317" y="1631810"/>
              <a:ext cx="302182" cy="298068"/>
            </a:xfrm>
            <a:prstGeom prst="rect">
              <a:avLst/>
            </a:prstGeom>
          </p:spPr>
        </p:pic>
        <p:pic>
          <p:nvPicPr>
            <p:cNvPr id="397" name="object 104">
              <a:extLst>
                <a:ext uri="{FF2B5EF4-FFF2-40B4-BE49-F238E27FC236}">
                  <a16:creationId xmlns:a16="http://schemas.microsoft.com/office/drawing/2014/main" id="{02E18937-440F-3D37-F306-4E98B075D98B}"/>
                </a:ext>
              </a:extLst>
            </p:cNvPr>
            <p:cNvPicPr/>
            <p:nvPr/>
          </p:nvPicPr>
          <p:blipFill>
            <a:blip r:embed="rId37" cstate="email">
              <a:extLst>
                <a:ext uri="{28A0092B-C50C-407E-A947-70E740481C1C}">
                  <a14:useLocalDpi xmlns:a14="http://schemas.microsoft.com/office/drawing/2010/main"/>
                </a:ext>
              </a:extLst>
            </a:blip>
            <a:stretch>
              <a:fillRect/>
            </a:stretch>
          </p:blipFill>
          <p:spPr>
            <a:xfrm>
              <a:off x="5708739" y="1631810"/>
              <a:ext cx="302171" cy="298068"/>
            </a:xfrm>
            <a:prstGeom prst="rect">
              <a:avLst/>
            </a:prstGeom>
          </p:spPr>
        </p:pic>
        <p:pic>
          <p:nvPicPr>
            <p:cNvPr id="398" name="object 105">
              <a:extLst>
                <a:ext uri="{FF2B5EF4-FFF2-40B4-BE49-F238E27FC236}">
                  <a16:creationId xmlns:a16="http://schemas.microsoft.com/office/drawing/2014/main" id="{2C1A635B-C8FD-6390-AFB1-7E337E679BC5}"/>
                </a:ext>
              </a:extLst>
            </p:cNvPr>
            <p:cNvPicPr/>
            <p:nvPr/>
          </p:nvPicPr>
          <p:blipFill>
            <a:blip r:embed="rId68" cstate="email">
              <a:extLst>
                <a:ext uri="{28A0092B-C50C-407E-A947-70E740481C1C}">
                  <a14:useLocalDpi xmlns:a14="http://schemas.microsoft.com/office/drawing/2010/main"/>
                </a:ext>
              </a:extLst>
            </a:blip>
            <a:stretch>
              <a:fillRect/>
            </a:stretch>
          </p:blipFill>
          <p:spPr>
            <a:xfrm>
              <a:off x="8181176" y="1631810"/>
              <a:ext cx="302171" cy="298068"/>
            </a:xfrm>
            <a:prstGeom prst="rect">
              <a:avLst/>
            </a:prstGeom>
          </p:spPr>
        </p:pic>
        <p:pic>
          <p:nvPicPr>
            <p:cNvPr id="399" name="object 106">
              <a:extLst>
                <a:ext uri="{FF2B5EF4-FFF2-40B4-BE49-F238E27FC236}">
                  <a16:creationId xmlns:a16="http://schemas.microsoft.com/office/drawing/2014/main" id="{6DC46A98-C798-7A9B-160E-BC1AAEE5A3C8}"/>
                </a:ext>
              </a:extLst>
            </p:cNvPr>
            <p:cNvPicPr/>
            <p:nvPr/>
          </p:nvPicPr>
          <p:blipFill>
            <a:blip r:embed="rId69" cstate="email">
              <a:extLst>
                <a:ext uri="{28A0092B-C50C-407E-A947-70E740481C1C}">
                  <a14:useLocalDpi xmlns:a14="http://schemas.microsoft.com/office/drawing/2010/main"/>
                </a:ext>
              </a:extLst>
            </a:blip>
            <a:stretch>
              <a:fillRect/>
            </a:stretch>
          </p:blipFill>
          <p:spPr>
            <a:xfrm>
              <a:off x="11477753" y="1631810"/>
              <a:ext cx="302171" cy="298068"/>
            </a:xfrm>
            <a:prstGeom prst="rect">
              <a:avLst/>
            </a:prstGeom>
          </p:spPr>
        </p:pic>
        <p:pic>
          <p:nvPicPr>
            <p:cNvPr id="400" name="object 107">
              <a:extLst>
                <a:ext uri="{FF2B5EF4-FFF2-40B4-BE49-F238E27FC236}">
                  <a16:creationId xmlns:a16="http://schemas.microsoft.com/office/drawing/2014/main" id="{73F0BE8B-24E8-C091-C613-1800A5C687F1}"/>
                </a:ext>
              </a:extLst>
            </p:cNvPr>
            <p:cNvPicPr/>
            <p:nvPr/>
          </p:nvPicPr>
          <p:blipFill>
            <a:blip r:embed="rId57" cstate="email">
              <a:extLst>
                <a:ext uri="{28A0092B-C50C-407E-A947-70E740481C1C}">
                  <a14:useLocalDpi xmlns:a14="http://schemas.microsoft.com/office/drawing/2010/main"/>
                </a:ext>
              </a:extLst>
            </a:blip>
            <a:stretch>
              <a:fillRect/>
            </a:stretch>
          </p:blipFill>
          <p:spPr>
            <a:xfrm>
              <a:off x="9829458" y="1631810"/>
              <a:ext cx="302171" cy="298068"/>
            </a:xfrm>
            <a:prstGeom prst="rect">
              <a:avLst/>
            </a:prstGeom>
          </p:spPr>
        </p:pic>
        <p:pic>
          <p:nvPicPr>
            <p:cNvPr id="401" name="object 108">
              <a:extLst>
                <a:ext uri="{FF2B5EF4-FFF2-40B4-BE49-F238E27FC236}">
                  <a16:creationId xmlns:a16="http://schemas.microsoft.com/office/drawing/2014/main" id="{788E8F11-A0C3-DD3A-E177-D140F898D909}"/>
                </a:ext>
              </a:extLst>
            </p:cNvPr>
            <p:cNvPicPr/>
            <p:nvPr/>
          </p:nvPicPr>
          <p:blipFill>
            <a:blip r:embed="rId70" cstate="email">
              <a:extLst>
                <a:ext uri="{28A0092B-C50C-407E-A947-70E740481C1C}">
                  <a14:useLocalDpi xmlns:a14="http://schemas.microsoft.com/office/drawing/2010/main"/>
                </a:ext>
              </a:extLst>
            </a:blip>
            <a:stretch>
              <a:fillRect/>
            </a:stretch>
          </p:blipFill>
          <p:spPr>
            <a:xfrm>
              <a:off x="6532893" y="1631810"/>
              <a:ext cx="302171" cy="298068"/>
            </a:xfrm>
            <a:prstGeom prst="rect">
              <a:avLst/>
            </a:prstGeom>
          </p:spPr>
        </p:pic>
        <p:pic>
          <p:nvPicPr>
            <p:cNvPr id="402" name="object 109">
              <a:extLst>
                <a:ext uri="{FF2B5EF4-FFF2-40B4-BE49-F238E27FC236}">
                  <a16:creationId xmlns:a16="http://schemas.microsoft.com/office/drawing/2014/main" id="{10C00B7D-E72D-F625-2A30-81C4166BDB56}"/>
                </a:ext>
              </a:extLst>
            </p:cNvPr>
            <p:cNvPicPr/>
            <p:nvPr/>
          </p:nvPicPr>
          <p:blipFill>
            <a:blip r:embed="rId24" cstate="email">
              <a:extLst>
                <a:ext uri="{28A0092B-C50C-407E-A947-70E740481C1C}">
                  <a14:useLocalDpi xmlns:a14="http://schemas.microsoft.com/office/drawing/2010/main"/>
                </a:ext>
              </a:extLst>
            </a:blip>
            <a:stretch>
              <a:fillRect/>
            </a:stretch>
          </p:blipFill>
          <p:spPr>
            <a:xfrm>
              <a:off x="5291166" y="1631810"/>
              <a:ext cx="302179" cy="298068"/>
            </a:xfrm>
            <a:prstGeom prst="rect">
              <a:avLst/>
            </a:prstGeom>
          </p:spPr>
        </p:pic>
        <p:pic>
          <p:nvPicPr>
            <p:cNvPr id="403" name="object 110">
              <a:extLst>
                <a:ext uri="{FF2B5EF4-FFF2-40B4-BE49-F238E27FC236}">
                  <a16:creationId xmlns:a16="http://schemas.microsoft.com/office/drawing/2014/main" id="{5D1ED4F6-CCB9-0A3A-0304-CF84F7B4797B}"/>
                </a:ext>
              </a:extLst>
            </p:cNvPr>
            <p:cNvPicPr/>
            <p:nvPr/>
          </p:nvPicPr>
          <p:blipFill>
            <a:blip r:embed="rId69" cstate="email">
              <a:extLst>
                <a:ext uri="{28A0092B-C50C-407E-A947-70E740481C1C}">
                  <a14:useLocalDpi xmlns:a14="http://schemas.microsoft.com/office/drawing/2010/main"/>
                </a:ext>
              </a:extLst>
            </a:blip>
            <a:stretch>
              <a:fillRect/>
            </a:stretch>
          </p:blipFill>
          <p:spPr>
            <a:xfrm>
              <a:off x="7769099" y="1631810"/>
              <a:ext cx="302171" cy="298068"/>
            </a:xfrm>
            <a:prstGeom prst="rect">
              <a:avLst/>
            </a:prstGeom>
          </p:spPr>
        </p:pic>
        <p:pic>
          <p:nvPicPr>
            <p:cNvPr id="404" name="object 111">
              <a:extLst>
                <a:ext uri="{FF2B5EF4-FFF2-40B4-BE49-F238E27FC236}">
                  <a16:creationId xmlns:a16="http://schemas.microsoft.com/office/drawing/2014/main" id="{54212593-D36C-6FF0-7A76-5DCCDB0C6EC7}"/>
                </a:ext>
              </a:extLst>
            </p:cNvPr>
            <p:cNvPicPr/>
            <p:nvPr/>
          </p:nvPicPr>
          <p:blipFill>
            <a:blip r:embed="rId71" cstate="email">
              <a:extLst>
                <a:ext uri="{28A0092B-C50C-407E-A947-70E740481C1C}">
                  <a14:useLocalDpi xmlns:a14="http://schemas.microsoft.com/office/drawing/2010/main"/>
                </a:ext>
              </a:extLst>
            </a:blip>
            <a:stretch>
              <a:fillRect/>
            </a:stretch>
          </p:blipFill>
          <p:spPr>
            <a:xfrm>
              <a:off x="11065676" y="1631810"/>
              <a:ext cx="302182" cy="298068"/>
            </a:xfrm>
            <a:prstGeom prst="rect">
              <a:avLst/>
            </a:prstGeom>
          </p:spPr>
        </p:pic>
        <p:pic>
          <p:nvPicPr>
            <p:cNvPr id="405" name="object 112">
              <a:extLst>
                <a:ext uri="{FF2B5EF4-FFF2-40B4-BE49-F238E27FC236}">
                  <a16:creationId xmlns:a16="http://schemas.microsoft.com/office/drawing/2014/main" id="{E9E30A77-74AA-F381-6A17-3567FF002DC9}"/>
                </a:ext>
              </a:extLst>
            </p:cNvPr>
            <p:cNvPicPr/>
            <p:nvPr/>
          </p:nvPicPr>
          <p:blipFill>
            <a:blip r:embed="rId72" cstate="email">
              <a:extLst>
                <a:ext uri="{28A0092B-C50C-407E-A947-70E740481C1C}">
                  <a14:useLocalDpi xmlns:a14="http://schemas.microsoft.com/office/drawing/2010/main"/>
                </a:ext>
              </a:extLst>
            </a:blip>
            <a:stretch>
              <a:fillRect/>
            </a:stretch>
          </p:blipFill>
          <p:spPr>
            <a:xfrm>
              <a:off x="9417386" y="1631810"/>
              <a:ext cx="302179" cy="298068"/>
            </a:xfrm>
            <a:prstGeom prst="rect">
              <a:avLst/>
            </a:prstGeom>
          </p:spPr>
        </p:pic>
        <p:pic>
          <p:nvPicPr>
            <p:cNvPr id="406" name="object 113">
              <a:extLst>
                <a:ext uri="{FF2B5EF4-FFF2-40B4-BE49-F238E27FC236}">
                  <a16:creationId xmlns:a16="http://schemas.microsoft.com/office/drawing/2014/main" id="{FFA5469E-6736-22C7-201C-9C9C7A77FD4C}"/>
                </a:ext>
              </a:extLst>
            </p:cNvPr>
            <p:cNvPicPr/>
            <p:nvPr/>
          </p:nvPicPr>
          <p:blipFill>
            <a:blip r:embed="rId33" cstate="email">
              <a:extLst>
                <a:ext uri="{28A0092B-C50C-407E-A947-70E740481C1C}">
                  <a14:useLocalDpi xmlns:a14="http://schemas.microsoft.com/office/drawing/2010/main"/>
                </a:ext>
              </a:extLst>
            </a:blip>
            <a:stretch>
              <a:fillRect/>
            </a:stretch>
          </p:blipFill>
          <p:spPr>
            <a:xfrm>
              <a:off x="6120816" y="1631810"/>
              <a:ext cx="302171" cy="298068"/>
            </a:xfrm>
            <a:prstGeom prst="rect">
              <a:avLst/>
            </a:prstGeom>
          </p:spPr>
        </p:pic>
        <p:pic>
          <p:nvPicPr>
            <p:cNvPr id="407" name="object 114">
              <a:extLst>
                <a:ext uri="{FF2B5EF4-FFF2-40B4-BE49-F238E27FC236}">
                  <a16:creationId xmlns:a16="http://schemas.microsoft.com/office/drawing/2014/main" id="{2D19C6A9-DB90-2C76-0F9A-836990E13B13}"/>
                </a:ext>
              </a:extLst>
            </p:cNvPr>
            <p:cNvPicPr/>
            <p:nvPr/>
          </p:nvPicPr>
          <p:blipFill>
            <a:blip r:embed="rId73" cstate="email">
              <a:extLst>
                <a:ext uri="{28A0092B-C50C-407E-A947-70E740481C1C}">
                  <a14:useLocalDpi xmlns:a14="http://schemas.microsoft.com/office/drawing/2010/main"/>
                </a:ext>
              </a:extLst>
            </a:blip>
            <a:stretch>
              <a:fillRect/>
            </a:stretch>
          </p:blipFill>
          <p:spPr>
            <a:xfrm>
              <a:off x="8593241" y="1631810"/>
              <a:ext cx="302181" cy="298068"/>
            </a:xfrm>
            <a:prstGeom prst="rect">
              <a:avLst/>
            </a:prstGeom>
          </p:spPr>
        </p:pic>
        <p:pic>
          <p:nvPicPr>
            <p:cNvPr id="408" name="object 115">
              <a:extLst>
                <a:ext uri="{FF2B5EF4-FFF2-40B4-BE49-F238E27FC236}">
                  <a16:creationId xmlns:a16="http://schemas.microsoft.com/office/drawing/2014/main" id="{F3F4FB34-4385-1CE7-2FB6-112484DC489D}"/>
                </a:ext>
              </a:extLst>
            </p:cNvPr>
            <p:cNvPicPr/>
            <p:nvPr/>
          </p:nvPicPr>
          <p:blipFill>
            <a:blip r:embed="rId74" cstate="email">
              <a:extLst>
                <a:ext uri="{28A0092B-C50C-407E-A947-70E740481C1C}">
                  <a14:useLocalDpi xmlns:a14="http://schemas.microsoft.com/office/drawing/2010/main"/>
                </a:ext>
              </a:extLst>
            </a:blip>
            <a:stretch>
              <a:fillRect/>
            </a:stretch>
          </p:blipFill>
          <p:spPr>
            <a:xfrm>
              <a:off x="11889818" y="1631810"/>
              <a:ext cx="302182" cy="298068"/>
            </a:xfrm>
            <a:prstGeom prst="rect">
              <a:avLst/>
            </a:prstGeom>
          </p:spPr>
        </p:pic>
        <p:pic>
          <p:nvPicPr>
            <p:cNvPr id="409" name="object 116">
              <a:extLst>
                <a:ext uri="{FF2B5EF4-FFF2-40B4-BE49-F238E27FC236}">
                  <a16:creationId xmlns:a16="http://schemas.microsoft.com/office/drawing/2014/main" id="{2647F56C-798A-713A-292D-2653EC134DF5}"/>
                </a:ext>
              </a:extLst>
            </p:cNvPr>
            <p:cNvPicPr/>
            <p:nvPr/>
          </p:nvPicPr>
          <p:blipFill>
            <a:blip r:embed="rId75" cstate="email">
              <a:extLst>
                <a:ext uri="{28A0092B-C50C-407E-A947-70E740481C1C}">
                  <a14:useLocalDpi xmlns:a14="http://schemas.microsoft.com/office/drawing/2010/main"/>
                </a:ext>
              </a:extLst>
            </a:blip>
            <a:stretch>
              <a:fillRect/>
            </a:stretch>
          </p:blipFill>
          <p:spPr>
            <a:xfrm>
              <a:off x="10241522" y="1631810"/>
              <a:ext cx="302183" cy="298068"/>
            </a:xfrm>
            <a:prstGeom prst="rect">
              <a:avLst/>
            </a:prstGeom>
          </p:spPr>
        </p:pic>
        <p:pic>
          <p:nvPicPr>
            <p:cNvPr id="410" name="object 117">
              <a:extLst>
                <a:ext uri="{FF2B5EF4-FFF2-40B4-BE49-F238E27FC236}">
                  <a16:creationId xmlns:a16="http://schemas.microsoft.com/office/drawing/2014/main" id="{934CA3E5-BD02-9F25-6AEC-B755E2B398B5}"/>
                </a:ext>
              </a:extLst>
            </p:cNvPr>
            <p:cNvPicPr/>
            <p:nvPr/>
          </p:nvPicPr>
          <p:blipFill>
            <a:blip r:embed="rId67" cstate="email">
              <a:extLst>
                <a:ext uri="{28A0092B-C50C-407E-A947-70E740481C1C}">
                  <a14:useLocalDpi xmlns:a14="http://schemas.microsoft.com/office/drawing/2010/main"/>
                </a:ext>
              </a:extLst>
            </a:blip>
            <a:stretch>
              <a:fillRect/>
            </a:stretch>
          </p:blipFill>
          <p:spPr>
            <a:xfrm>
              <a:off x="6944970" y="1631810"/>
              <a:ext cx="302170" cy="298068"/>
            </a:xfrm>
            <a:prstGeom prst="rect">
              <a:avLst/>
            </a:prstGeom>
          </p:spPr>
        </p:pic>
        <p:pic>
          <p:nvPicPr>
            <p:cNvPr id="411" name="object 118">
              <a:extLst>
                <a:ext uri="{FF2B5EF4-FFF2-40B4-BE49-F238E27FC236}">
                  <a16:creationId xmlns:a16="http://schemas.microsoft.com/office/drawing/2014/main" id="{0419420F-86B5-C4CE-FA37-8E300121C9CA}"/>
                </a:ext>
              </a:extLst>
            </p:cNvPr>
            <p:cNvPicPr/>
            <p:nvPr/>
          </p:nvPicPr>
          <p:blipFill>
            <a:blip r:embed="rId76" cstate="email">
              <a:extLst>
                <a:ext uri="{28A0092B-C50C-407E-A947-70E740481C1C}">
                  <a14:useLocalDpi xmlns:a14="http://schemas.microsoft.com/office/drawing/2010/main"/>
                </a:ext>
              </a:extLst>
            </a:blip>
            <a:stretch>
              <a:fillRect/>
            </a:stretch>
          </p:blipFill>
          <p:spPr>
            <a:xfrm>
              <a:off x="4879097" y="2039759"/>
              <a:ext cx="302171" cy="298081"/>
            </a:xfrm>
            <a:prstGeom prst="rect">
              <a:avLst/>
            </a:prstGeom>
          </p:spPr>
        </p:pic>
        <p:pic>
          <p:nvPicPr>
            <p:cNvPr id="412" name="object 119">
              <a:extLst>
                <a:ext uri="{FF2B5EF4-FFF2-40B4-BE49-F238E27FC236}">
                  <a16:creationId xmlns:a16="http://schemas.microsoft.com/office/drawing/2014/main" id="{5BB59C1D-1DE2-CFD2-BCB1-ECC01A759AA6}"/>
                </a:ext>
              </a:extLst>
            </p:cNvPr>
            <p:cNvPicPr/>
            <p:nvPr/>
          </p:nvPicPr>
          <p:blipFill>
            <a:blip r:embed="rId77" cstate="email">
              <a:extLst>
                <a:ext uri="{28A0092B-C50C-407E-A947-70E740481C1C}">
                  <a14:useLocalDpi xmlns:a14="http://schemas.microsoft.com/office/drawing/2010/main"/>
                </a:ext>
              </a:extLst>
            </a:blip>
            <a:stretch>
              <a:fillRect/>
            </a:stretch>
          </p:blipFill>
          <p:spPr>
            <a:xfrm>
              <a:off x="7357026" y="2039759"/>
              <a:ext cx="302166" cy="298081"/>
            </a:xfrm>
            <a:prstGeom prst="rect">
              <a:avLst/>
            </a:prstGeom>
          </p:spPr>
        </p:pic>
        <p:pic>
          <p:nvPicPr>
            <p:cNvPr id="413" name="object 120">
              <a:extLst>
                <a:ext uri="{FF2B5EF4-FFF2-40B4-BE49-F238E27FC236}">
                  <a16:creationId xmlns:a16="http://schemas.microsoft.com/office/drawing/2014/main" id="{EE44F436-7083-E4F6-03F4-EC80E4D20AAA}"/>
                </a:ext>
              </a:extLst>
            </p:cNvPr>
            <p:cNvPicPr/>
            <p:nvPr/>
          </p:nvPicPr>
          <p:blipFill>
            <a:blip r:embed="rId78" cstate="email">
              <a:extLst>
                <a:ext uri="{28A0092B-C50C-407E-A947-70E740481C1C}">
                  <a14:useLocalDpi xmlns:a14="http://schemas.microsoft.com/office/drawing/2010/main"/>
                </a:ext>
              </a:extLst>
            </a:blip>
            <a:stretch>
              <a:fillRect/>
            </a:stretch>
          </p:blipFill>
          <p:spPr>
            <a:xfrm>
              <a:off x="10653602" y="2039759"/>
              <a:ext cx="302167" cy="298081"/>
            </a:xfrm>
            <a:prstGeom prst="rect">
              <a:avLst/>
            </a:prstGeom>
          </p:spPr>
        </p:pic>
        <p:pic>
          <p:nvPicPr>
            <p:cNvPr id="414" name="object 121">
              <a:extLst>
                <a:ext uri="{FF2B5EF4-FFF2-40B4-BE49-F238E27FC236}">
                  <a16:creationId xmlns:a16="http://schemas.microsoft.com/office/drawing/2014/main" id="{9A461488-0A4A-F7A4-BCE5-6ABF57FB27CE}"/>
                </a:ext>
              </a:extLst>
            </p:cNvPr>
            <p:cNvPicPr/>
            <p:nvPr/>
          </p:nvPicPr>
          <p:blipFill>
            <a:blip r:embed="rId79" cstate="email">
              <a:extLst>
                <a:ext uri="{28A0092B-C50C-407E-A947-70E740481C1C}">
                  <a14:useLocalDpi xmlns:a14="http://schemas.microsoft.com/office/drawing/2010/main"/>
                </a:ext>
              </a:extLst>
            </a:blip>
            <a:stretch>
              <a:fillRect/>
            </a:stretch>
          </p:blipFill>
          <p:spPr>
            <a:xfrm>
              <a:off x="9005317" y="2039759"/>
              <a:ext cx="302182" cy="298081"/>
            </a:xfrm>
            <a:prstGeom prst="rect">
              <a:avLst/>
            </a:prstGeom>
          </p:spPr>
        </p:pic>
        <p:pic>
          <p:nvPicPr>
            <p:cNvPr id="415" name="object 122">
              <a:extLst>
                <a:ext uri="{FF2B5EF4-FFF2-40B4-BE49-F238E27FC236}">
                  <a16:creationId xmlns:a16="http://schemas.microsoft.com/office/drawing/2014/main" id="{2867DCB2-8BAD-C729-E320-14201FD6861C}"/>
                </a:ext>
              </a:extLst>
            </p:cNvPr>
            <p:cNvPicPr/>
            <p:nvPr/>
          </p:nvPicPr>
          <p:blipFill>
            <a:blip r:embed="rId80" cstate="email">
              <a:extLst>
                <a:ext uri="{28A0092B-C50C-407E-A947-70E740481C1C}">
                  <a14:useLocalDpi xmlns:a14="http://schemas.microsoft.com/office/drawing/2010/main"/>
                </a:ext>
              </a:extLst>
            </a:blip>
            <a:stretch>
              <a:fillRect/>
            </a:stretch>
          </p:blipFill>
          <p:spPr>
            <a:xfrm>
              <a:off x="5708739" y="2039759"/>
              <a:ext cx="302171" cy="298081"/>
            </a:xfrm>
            <a:prstGeom prst="rect">
              <a:avLst/>
            </a:prstGeom>
          </p:spPr>
        </p:pic>
        <p:pic>
          <p:nvPicPr>
            <p:cNvPr id="416" name="object 123">
              <a:extLst>
                <a:ext uri="{FF2B5EF4-FFF2-40B4-BE49-F238E27FC236}">
                  <a16:creationId xmlns:a16="http://schemas.microsoft.com/office/drawing/2014/main" id="{AD8BA401-BF6F-5AEC-523C-0CFA480A15AF}"/>
                </a:ext>
              </a:extLst>
            </p:cNvPr>
            <p:cNvPicPr/>
            <p:nvPr/>
          </p:nvPicPr>
          <p:blipFill>
            <a:blip r:embed="rId81" cstate="email">
              <a:extLst>
                <a:ext uri="{28A0092B-C50C-407E-A947-70E740481C1C}">
                  <a14:useLocalDpi xmlns:a14="http://schemas.microsoft.com/office/drawing/2010/main"/>
                </a:ext>
              </a:extLst>
            </a:blip>
            <a:stretch>
              <a:fillRect/>
            </a:stretch>
          </p:blipFill>
          <p:spPr>
            <a:xfrm>
              <a:off x="8181176" y="2039759"/>
              <a:ext cx="302171" cy="298081"/>
            </a:xfrm>
            <a:prstGeom prst="rect">
              <a:avLst/>
            </a:prstGeom>
          </p:spPr>
        </p:pic>
        <p:pic>
          <p:nvPicPr>
            <p:cNvPr id="417" name="object 124">
              <a:extLst>
                <a:ext uri="{FF2B5EF4-FFF2-40B4-BE49-F238E27FC236}">
                  <a16:creationId xmlns:a16="http://schemas.microsoft.com/office/drawing/2014/main" id="{5510707C-A5D7-3114-1BAA-EC1A6DF31BC7}"/>
                </a:ext>
              </a:extLst>
            </p:cNvPr>
            <p:cNvPicPr/>
            <p:nvPr/>
          </p:nvPicPr>
          <p:blipFill>
            <a:blip r:embed="rId82" cstate="email">
              <a:extLst>
                <a:ext uri="{28A0092B-C50C-407E-A947-70E740481C1C}">
                  <a14:useLocalDpi xmlns:a14="http://schemas.microsoft.com/office/drawing/2010/main"/>
                </a:ext>
              </a:extLst>
            </a:blip>
            <a:stretch>
              <a:fillRect/>
            </a:stretch>
          </p:blipFill>
          <p:spPr>
            <a:xfrm>
              <a:off x="11477753" y="2039772"/>
              <a:ext cx="302171" cy="298056"/>
            </a:xfrm>
            <a:prstGeom prst="rect">
              <a:avLst/>
            </a:prstGeom>
          </p:spPr>
        </p:pic>
        <p:pic>
          <p:nvPicPr>
            <p:cNvPr id="418" name="object 125">
              <a:extLst>
                <a:ext uri="{FF2B5EF4-FFF2-40B4-BE49-F238E27FC236}">
                  <a16:creationId xmlns:a16="http://schemas.microsoft.com/office/drawing/2014/main" id="{6435A3E4-9606-C3ED-2C0F-191C4B5B7AA4}"/>
                </a:ext>
              </a:extLst>
            </p:cNvPr>
            <p:cNvPicPr/>
            <p:nvPr/>
          </p:nvPicPr>
          <p:blipFill>
            <a:blip r:embed="rId83" cstate="email">
              <a:extLst>
                <a:ext uri="{28A0092B-C50C-407E-A947-70E740481C1C}">
                  <a14:useLocalDpi xmlns:a14="http://schemas.microsoft.com/office/drawing/2010/main"/>
                </a:ext>
              </a:extLst>
            </a:blip>
            <a:stretch>
              <a:fillRect/>
            </a:stretch>
          </p:blipFill>
          <p:spPr>
            <a:xfrm>
              <a:off x="9829458" y="2039759"/>
              <a:ext cx="302171" cy="298081"/>
            </a:xfrm>
            <a:prstGeom prst="rect">
              <a:avLst/>
            </a:prstGeom>
          </p:spPr>
        </p:pic>
        <p:pic>
          <p:nvPicPr>
            <p:cNvPr id="419" name="object 126">
              <a:extLst>
                <a:ext uri="{FF2B5EF4-FFF2-40B4-BE49-F238E27FC236}">
                  <a16:creationId xmlns:a16="http://schemas.microsoft.com/office/drawing/2014/main" id="{C98ED7E9-F70A-1B31-EAF4-ED5D68BDCF71}"/>
                </a:ext>
              </a:extLst>
            </p:cNvPr>
            <p:cNvPicPr/>
            <p:nvPr/>
          </p:nvPicPr>
          <p:blipFill>
            <a:blip r:embed="rId83" cstate="email">
              <a:extLst>
                <a:ext uri="{28A0092B-C50C-407E-A947-70E740481C1C}">
                  <a14:useLocalDpi xmlns:a14="http://schemas.microsoft.com/office/drawing/2010/main"/>
                </a:ext>
              </a:extLst>
            </a:blip>
            <a:stretch>
              <a:fillRect/>
            </a:stretch>
          </p:blipFill>
          <p:spPr>
            <a:xfrm>
              <a:off x="6532893" y="2039759"/>
              <a:ext cx="302171" cy="298081"/>
            </a:xfrm>
            <a:prstGeom prst="rect">
              <a:avLst/>
            </a:prstGeom>
          </p:spPr>
        </p:pic>
        <p:pic>
          <p:nvPicPr>
            <p:cNvPr id="420" name="object 127">
              <a:extLst>
                <a:ext uri="{FF2B5EF4-FFF2-40B4-BE49-F238E27FC236}">
                  <a16:creationId xmlns:a16="http://schemas.microsoft.com/office/drawing/2014/main" id="{A1611376-9E8B-2395-1BF8-D866228123BF}"/>
                </a:ext>
              </a:extLst>
            </p:cNvPr>
            <p:cNvPicPr/>
            <p:nvPr/>
          </p:nvPicPr>
          <p:blipFill>
            <a:blip r:embed="rId84" cstate="email">
              <a:extLst>
                <a:ext uri="{28A0092B-C50C-407E-A947-70E740481C1C}">
                  <a14:useLocalDpi xmlns:a14="http://schemas.microsoft.com/office/drawing/2010/main"/>
                </a:ext>
              </a:extLst>
            </a:blip>
            <a:stretch>
              <a:fillRect/>
            </a:stretch>
          </p:blipFill>
          <p:spPr>
            <a:xfrm>
              <a:off x="5291166" y="2039759"/>
              <a:ext cx="302179" cy="298081"/>
            </a:xfrm>
            <a:prstGeom prst="rect">
              <a:avLst/>
            </a:prstGeom>
          </p:spPr>
        </p:pic>
        <p:pic>
          <p:nvPicPr>
            <p:cNvPr id="421" name="object 128">
              <a:extLst>
                <a:ext uri="{FF2B5EF4-FFF2-40B4-BE49-F238E27FC236}">
                  <a16:creationId xmlns:a16="http://schemas.microsoft.com/office/drawing/2014/main" id="{145907F8-8CEC-945F-8A44-876C1C34A982}"/>
                </a:ext>
              </a:extLst>
            </p:cNvPr>
            <p:cNvPicPr/>
            <p:nvPr/>
          </p:nvPicPr>
          <p:blipFill>
            <a:blip r:embed="rId22" cstate="email">
              <a:extLst>
                <a:ext uri="{28A0092B-C50C-407E-A947-70E740481C1C}">
                  <a14:useLocalDpi xmlns:a14="http://schemas.microsoft.com/office/drawing/2010/main"/>
                </a:ext>
              </a:extLst>
            </a:blip>
            <a:stretch>
              <a:fillRect/>
            </a:stretch>
          </p:blipFill>
          <p:spPr>
            <a:xfrm>
              <a:off x="7769099" y="2039759"/>
              <a:ext cx="302171" cy="298081"/>
            </a:xfrm>
            <a:prstGeom prst="rect">
              <a:avLst/>
            </a:prstGeom>
          </p:spPr>
        </p:pic>
        <p:pic>
          <p:nvPicPr>
            <p:cNvPr id="422" name="object 129">
              <a:extLst>
                <a:ext uri="{FF2B5EF4-FFF2-40B4-BE49-F238E27FC236}">
                  <a16:creationId xmlns:a16="http://schemas.microsoft.com/office/drawing/2014/main" id="{7BC4A711-7A2B-6F25-4DC8-F640A9824991}"/>
                </a:ext>
              </a:extLst>
            </p:cNvPr>
            <p:cNvPicPr/>
            <p:nvPr/>
          </p:nvPicPr>
          <p:blipFill>
            <a:blip r:embed="rId85" cstate="email">
              <a:extLst>
                <a:ext uri="{28A0092B-C50C-407E-A947-70E740481C1C}">
                  <a14:useLocalDpi xmlns:a14="http://schemas.microsoft.com/office/drawing/2010/main"/>
                </a:ext>
              </a:extLst>
            </a:blip>
            <a:stretch>
              <a:fillRect/>
            </a:stretch>
          </p:blipFill>
          <p:spPr>
            <a:xfrm>
              <a:off x="11065676" y="2039759"/>
              <a:ext cx="302182" cy="298081"/>
            </a:xfrm>
            <a:prstGeom prst="rect">
              <a:avLst/>
            </a:prstGeom>
          </p:spPr>
        </p:pic>
        <p:pic>
          <p:nvPicPr>
            <p:cNvPr id="423" name="object 130">
              <a:extLst>
                <a:ext uri="{FF2B5EF4-FFF2-40B4-BE49-F238E27FC236}">
                  <a16:creationId xmlns:a16="http://schemas.microsoft.com/office/drawing/2014/main" id="{18194CC4-2BE6-691B-7761-5085038F9FE6}"/>
                </a:ext>
              </a:extLst>
            </p:cNvPr>
            <p:cNvPicPr/>
            <p:nvPr/>
          </p:nvPicPr>
          <p:blipFill>
            <a:blip r:embed="rId86" cstate="email">
              <a:extLst>
                <a:ext uri="{28A0092B-C50C-407E-A947-70E740481C1C}">
                  <a14:useLocalDpi xmlns:a14="http://schemas.microsoft.com/office/drawing/2010/main"/>
                </a:ext>
              </a:extLst>
            </a:blip>
            <a:stretch>
              <a:fillRect/>
            </a:stretch>
          </p:blipFill>
          <p:spPr>
            <a:xfrm>
              <a:off x="9417386" y="2039759"/>
              <a:ext cx="302179" cy="298081"/>
            </a:xfrm>
            <a:prstGeom prst="rect">
              <a:avLst/>
            </a:prstGeom>
          </p:spPr>
        </p:pic>
        <p:pic>
          <p:nvPicPr>
            <p:cNvPr id="424" name="object 131">
              <a:extLst>
                <a:ext uri="{FF2B5EF4-FFF2-40B4-BE49-F238E27FC236}">
                  <a16:creationId xmlns:a16="http://schemas.microsoft.com/office/drawing/2014/main" id="{B5E36BB7-2700-09E4-6C5C-EAD88A48C633}"/>
                </a:ext>
              </a:extLst>
            </p:cNvPr>
            <p:cNvPicPr/>
            <p:nvPr/>
          </p:nvPicPr>
          <p:blipFill>
            <a:blip r:embed="rId74" cstate="email">
              <a:extLst>
                <a:ext uri="{28A0092B-C50C-407E-A947-70E740481C1C}">
                  <a14:useLocalDpi xmlns:a14="http://schemas.microsoft.com/office/drawing/2010/main"/>
                </a:ext>
              </a:extLst>
            </a:blip>
            <a:stretch>
              <a:fillRect/>
            </a:stretch>
          </p:blipFill>
          <p:spPr>
            <a:xfrm>
              <a:off x="6120816" y="2039759"/>
              <a:ext cx="302171" cy="298081"/>
            </a:xfrm>
            <a:prstGeom prst="rect">
              <a:avLst/>
            </a:prstGeom>
          </p:spPr>
        </p:pic>
        <p:pic>
          <p:nvPicPr>
            <p:cNvPr id="425" name="object 132">
              <a:extLst>
                <a:ext uri="{FF2B5EF4-FFF2-40B4-BE49-F238E27FC236}">
                  <a16:creationId xmlns:a16="http://schemas.microsoft.com/office/drawing/2014/main" id="{582EDF0D-FF89-C87F-4EBC-B7EF080F5545}"/>
                </a:ext>
              </a:extLst>
            </p:cNvPr>
            <p:cNvPicPr/>
            <p:nvPr/>
          </p:nvPicPr>
          <p:blipFill>
            <a:blip r:embed="rId4" cstate="email">
              <a:extLst>
                <a:ext uri="{28A0092B-C50C-407E-A947-70E740481C1C}">
                  <a14:useLocalDpi xmlns:a14="http://schemas.microsoft.com/office/drawing/2010/main"/>
                </a:ext>
              </a:extLst>
            </a:blip>
            <a:stretch>
              <a:fillRect/>
            </a:stretch>
          </p:blipFill>
          <p:spPr>
            <a:xfrm>
              <a:off x="8593241" y="2039759"/>
              <a:ext cx="302182" cy="298081"/>
            </a:xfrm>
            <a:prstGeom prst="rect">
              <a:avLst/>
            </a:prstGeom>
          </p:spPr>
        </p:pic>
        <p:pic>
          <p:nvPicPr>
            <p:cNvPr id="426" name="object 133">
              <a:extLst>
                <a:ext uri="{FF2B5EF4-FFF2-40B4-BE49-F238E27FC236}">
                  <a16:creationId xmlns:a16="http://schemas.microsoft.com/office/drawing/2014/main" id="{73075185-EAFA-FC4C-F856-2FFE641AC748}"/>
                </a:ext>
              </a:extLst>
            </p:cNvPr>
            <p:cNvPicPr/>
            <p:nvPr/>
          </p:nvPicPr>
          <p:blipFill>
            <a:blip r:embed="rId87" cstate="email">
              <a:extLst>
                <a:ext uri="{28A0092B-C50C-407E-A947-70E740481C1C}">
                  <a14:useLocalDpi xmlns:a14="http://schemas.microsoft.com/office/drawing/2010/main"/>
                </a:ext>
              </a:extLst>
            </a:blip>
            <a:stretch>
              <a:fillRect/>
            </a:stretch>
          </p:blipFill>
          <p:spPr>
            <a:xfrm>
              <a:off x="11889817" y="2039772"/>
              <a:ext cx="302183" cy="298056"/>
            </a:xfrm>
            <a:prstGeom prst="rect">
              <a:avLst/>
            </a:prstGeom>
          </p:spPr>
        </p:pic>
        <p:pic>
          <p:nvPicPr>
            <p:cNvPr id="427" name="object 134">
              <a:extLst>
                <a:ext uri="{FF2B5EF4-FFF2-40B4-BE49-F238E27FC236}">
                  <a16:creationId xmlns:a16="http://schemas.microsoft.com/office/drawing/2014/main" id="{8263B538-D587-DFD2-99EC-04364F02E41D}"/>
                </a:ext>
              </a:extLst>
            </p:cNvPr>
            <p:cNvPicPr/>
            <p:nvPr/>
          </p:nvPicPr>
          <p:blipFill>
            <a:blip r:embed="rId85" cstate="email">
              <a:extLst>
                <a:ext uri="{28A0092B-C50C-407E-A947-70E740481C1C}">
                  <a14:useLocalDpi xmlns:a14="http://schemas.microsoft.com/office/drawing/2010/main"/>
                </a:ext>
              </a:extLst>
            </a:blip>
            <a:stretch>
              <a:fillRect/>
            </a:stretch>
          </p:blipFill>
          <p:spPr>
            <a:xfrm>
              <a:off x="8593241" y="2447722"/>
              <a:ext cx="302182" cy="298056"/>
            </a:xfrm>
            <a:prstGeom prst="rect">
              <a:avLst/>
            </a:prstGeom>
          </p:spPr>
        </p:pic>
        <p:pic>
          <p:nvPicPr>
            <p:cNvPr id="428" name="object 135">
              <a:extLst>
                <a:ext uri="{FF2B5EF4-FFF2-40B4-BE49-F238E27FC236}">
                  <a16:creationId xmlns:a16="http://schemas.microsoft.com/office/drawing/2014/main" id="{FF86D9DD-929C-A204-1664-D2CE59CA3FB4}"/>
                </a:ext>
              </a:extLst>
            </p:cNvPr>
            <p:cNvPicPr/>
            <p:nvPr/>
          </p:nvPicPr>
          <p:blipFill>
            <a:blip r:embed="rId65" cstate="email">
              <a:extLst>
                <a:ext uri="{28A0092B-C50C-407E-A947-70E740481C1C}">
                  <a14:useLocalDpi xmlns:a14="http://schemas.microsoft.com/office/drawing/2010/main"/>
                </a:ext>
              </a:extLst>
            </a:blip>
            <a:stretch>
              <a:fillRect/>
            </a:stretch>
          </p:blipFill>
          <p:spPr>
            <a:xfrm>
              <a:off x="7769099" y="2447722"/>
              <a:ext cx="302171" cy="298056"/>
            </a:xfrm>
            <a:prstGeom prst="rect">
              <a:avLst/>
            </a:prstGeom>
          </p:spPr>
        </p:pic>
        <p:pic>
          <p:nvPicPr>
            <p:cNvPr id="429" name="object 136">
              <a:extLst>
                <a:ext uri="{FF2B5EF4-FFF2-40B4-BE49-F238E27FC236}">
                  <a16:creationId xmlns:a16="http://schemas.microsoft.com/office/drawing/2014/main" id="{6E038165-05DB-DBFD-8B33-11557880019A}"/>
                </a:ext>
              </a:extLst>
            </p:cNvPr>
            <p:cNvPicPr/>
            <p:nvPr/>
          </p:nvPicPr>
          <p:blipFill>
            <a:blip r:embed="rId88" cstate="email">
              <a:extLst>
                <a:ext uri="{28A0092B-C50C-407E-A947-70E740481C1C}">
                  <a14:useLocalDpi xmlns:a14="http://schemas.microsoft.com/office/drawing/2010/main"/>
                </a:ext>
              </a:extLst>
            </a:blip>
            <a:stretch>
              <a:fillRect/>
            </a:stretch>
          </p:blipFill>
          <p:spPr>
            <a:xfrm>
              <a:off x="9417386" y="2447722"/>
              <a:ext cx="302179" cy="298056"/>
            </a:xfrm>
            <a:prstGeom prst="rect">
              <a:avLst/>
            </a:prstGeom>
          </p:spPr>
        </p:pic>
        <p:pic>
          <p:nvPicPr>
            <p:cNvPr id="430" name="object 137">
              <a:extLst>
                <a:ext uri="{FF2B5EF4-FFF2-40B4-BE49-F238E27FC236}">
                  <a16:creationId xmlns:a16="http://schemas.microsoft.com/office/drawing/2014/main" id="{4DDEBEAD-EF7E-68C9-C094-F38646E243D3}"/>
                </a:ext>
              </a:extLst>
            </p:cNvPr>
            <p:cNvPicPr/>
            <p:nvPr/>
          </p:nvPicPr>
          <p:blipFill>
            <a:blip r:embed="rId89" cstate="email">
              <a:extLst>
                <a:ext uri="{28A0092B-C50C-407E-A947-70E740481C1C}">
                  <a14:useLocalDpi xmlns:a14="http://schemas.microsoft.com/office/drawing/2010/main"/>
                </a:ext>
              </a:extLst>
            </a:blip>
            <a:stretch>
              <a:fillRect/>
            </a:stretch>
          </p:blipFill>
          <p:spPr>
            <a:xfrm>
              <a:off x="9005317" y="2447722"/>
              <a:ext cx="302182" cy="298056"/>
            </a:xfrm>
            <a:prstGeom prst="rect">
              <a:avLst/>
            </a:prstGeom>
          </p:spPr>
        </p:pic>
        <p:pic>
          <p:nvPicPr>
            <p:cNvPr id="431" name="object 138">
              <a:extLst>
                <a:ext uri="{FF2B5EF4-FFF2-40B4-BE49-F238E27FC236}">
                  <a16:creationId xmlns:a16="http://schemas.microsoft.com/office/drawing/2014/main" id="{1824605A-766A-52CB-9916-F9634214358D}"/>
                </a:ext>
              </a:extLst>
            </p:cNvPr>
            <p:cNvPicPr/>
            <p:nvPr/>
          </p:nvPicPr>
          <p:blipFill>
            <a:blip r:embed="rId72" cstate="email">
              <a:extLst>
                <a:ext uri="{28A0092B-C50C-407E-A947-70E740481C1C}">
                  <a14:useLocalDpi xmlns:a14="http://schemas.microsoft.com/office/drawing/2010/main"/>
                </a:ext>
              </a:extLst>
            </a:blip>
            <a:stretch>
              <a:fillRect/>
            </a:stretch>
          </p:blipFill>
          <p:spPr>
            <a:xfrm>
              <a:off x="8181176" y="2447722"/>
              <a:ext cx="302171" cy="298056"/>
            </a:xfrm>
            <a:prstGeom prst="rect">
              <a:avLst/>
            </a:prstGeom>
          </p:spPr>
        </p:pic>
        <p:pic>
          <p:nvPicPr>
            <p:cNvPr id="432" name="object 139">
              <a:extLst>
                <a:ext uri="{FF2B5EF4-FFF2-40B4-BE49-F238E27FC236}">
                  <a16:creationId xmlns:a16="http://schemas.microsoft.com/office/drawing/2014/main" id="{3C4ECAF7-0ACC-7F1B-A130-6CC32E56DACC}"/>
                </a:ext>
              </a:extLst>
            </p:cNvPr>
            <p:cNvPicPr/>
            <p:nvPr/>
          </p:nvPicPr>
          <p:blipFill>
            <a:blip r:embed="rId45" cstate="email">
              <a:extLst>
                <a:ext uri="{28A0092B-C50C-407E-A947-70E740481C1C}">
                  <a14:useLocalDpi xmlns:a14="http://schemas.microsoft.com/office/drawing/2010/main"/>
                </a:ext>
              </a:extLst>
            </a:blip>
            <a:stretch>
              <a:fillRect/>
            </a:stretch>
          </p:blipFill>
          <p:spPr>
            <a:xfrm>
              <a:off x="9829458" y="2447722"/>
              <a:ext cx="302171" cy="298056"/>
            </a:xfrm>
            <a:prstGeom prst="rect">
              <a:avLst/>
            </a:prstGeom>
          </p:spPr>
        </p:pic>
        <p:pic>
          <p:nvPicPr>
            <p:cNvPr id="433" name="object 140">
              <a:extLst>
                <a:ext uri="{FF2B5EF4-FFF2-40B4-BE49-F238E27FC236}">
                  <a16:creationId xmlns:a16="http://schemas.microsoft.com/office/drawing/2014/main" id="{F92D0900-F400-6BDE-B5CA-3BEC5BD02B23}"/>
                </a:ext>
              </a:extLst>
            </p:cNvPr>
            <p:cNvPicPr/>
            <p:nvPr/>
          </p:nvPicPr>
          <p:blipFill>
            <a:blip r:embed="rId20" cstate="email">
              <a:extLst>
                <a:ext uri="{28A0092B-C50C-407E-A947-70E740481C1C}">
                  <a14:useLocalDpi xmlns:a14="http://schemas.microsoft.com/office/drawing/2010/main"/>
                </a:ext>
              </a:extLst>
            </a:blip>
            <a:stretch>
              <a:fillRect/>
            </a:stretch>
          </p:blipFill>
          <p:spPr>
            <a:xfrm>
              <a:off x="8593241" y="2855671"/>
              <a:ext cx="302182" cy="298056"/>
            </a:xfrm>
            <a:prstGeom prst="rect">
              <a:avLst/>
            </a:prstGeom>
          </p:spPr>
        </p:pic>
        <p:pic>
          <p:nvPicPr>
            <p:cNvPr id="434" name="object 141">
              <a:extLst>
                <a:ext uri="{FF2B5EF4-FFF2-40B4-BE49-F238E27FC236}">
                  <a16:creationId xmlns:a16="http://schemas.microsoft.com/office/drawing/2014/main" id="{38FF693D-D098-7F96-19F1-F5CBFA03D291}"/>
                </a:ext>
              </a:extLst>
            </p:cNvPr>
            <p:cNvPicPr/>
            <p:nvPr/>
          </p:nvPicPr>
          <p:blipFill>
            <a:blip r:embed="rId86" cstate="email">
              <a:extLst>
                <a:ext uri="{28A0092B-C50C-407E-A947-70E740481C1C}">
                  <a14:useLocalDpi xmlns:a14="http://schemas.microsoft.com/office/drawing/2010/main"/>
                </a:ext>
              </a:extLst>
            </a:blip>
            <a:stretch>
              <a:fillRect/>
            </a:stretch>
          </p:blipFill>
          <p:spPr>
            <a:xfrm>
              <a:off x="7769099" y="2855671"/>
              <a:ext cx="302171" cy="298056"/>
            </a:xfrm>
            <a:prstGeom prst="rect">
              <a:avLst/>
            </a:prstGeom>
          </p:spPr>
        </p:pic>
        <p:pic>
          <p:nvPicPr>
            <p:cNvPr id="435" name="object 142">
              <a:extLst>
                <a:ext uri="{FF2B5EF4-FFF2-40B4-BE49-F238E27FC236}">
                  <a16:creationId xmlns:a16="http://schemas.microsoft.com/office/drawing/2014/main" id="{74B86628-FA17-844C-EB93-2D65F972F53F}"/>
                </a:ext>
              </a:extLst>
            </p:cNvPr>
            <p:cNvPicPr/>
            <p:nvPr/>
          </p:nvPicPr>
          <p:blipFill>
            <a:blip r:embed="rId90" cstate="email">
              <a:extLst>
                <a:ext uri="{28A0092B-C50C-407E-A947-70E740481C1C}">
                  <a14:useLocalDpi xmlns:a14="http://schemas.microsoft.com/office/drawing/2010/main"/>
                </a:ext>
              </a:extLst>
            </a:blip>
            <a:stretch>
              <a:fillRect/>
            </a:stretch>
          </p:blipFill>
          <p:spPr>
            <a:xfrm>
              <a:off x="9417386" y="2855671"/>
              <a:ext cx="302179" cy="298056"/>
            </a:xfrm>
            <a:prstGeom prst="rect">
              <a:avLst/>
            </a:prstGeom>
          </p:spPr>
        </p:pic>
        <p:pic>
          <p:nvPicPr>
            <p:cNvPr id="436" name="object 143">
              <a:extLst>
                <a:ext uri="{FF2B5EF4-FFF2-40B4-BE49-F238E27FC236}">
                  <a16:creationId xmlns:a16="http://schemas.microsoft.com/office/drawing/2014/main" id="{C7854F4D-6C90-CD33-2797-ECF95B297E7D}"/>
                </a:ext>
              </a:extLst>
            </p:cNvPr>
            <p:cNvPicPr/>
            <p:nvPr/>
          </p:nvPicPr>
          <p:blipFill>
            <a:blip r:embed="rId91" cstate="email">
              <a:extLst>
                <a:ext uri="{28A0092B-C50C-407E-A947-70E740481C1C}">
                  <a14:useLocalDpi xmlns:a14="http://schemas.microsoft.com/office/drawing/2010/main"/>
                </a:ext>
              </a:extLst>
            </a:blip>
            <a:stretch>
              <a:fillRect/>
            </a:stretch>
          </p:blipFill>
          <p:spPr>
            <a:xfrm>
              <a:off x="9005317" y="2855671"/>
              <a:ext cx="302182" cy="298056"/>
            </a:xfrm>
            <a:prstGeom prst="rect">
              <a:avLst/>
            </a:prstGeom>
          </p:spPr>
        </p:pic>
        <p:pic>
          <p:nvPicPr>
            <p:cNvPr id="437" name="object 144">
              <a:extLst>
                <a:ext uri="{FF2B5EF4-FFF2-40B4-BE49-F238E27FC236}">
                  <a16:creationId xmlns:a16="http://schemas.microsoft.com/office/drawing/2014/main" id="{623A1E8C-8275-A1A3-BA6C-D645CF7D5DCA}"/>
                </a:ext>
              </a:extLst>
            </p:cNvPr>
            <p:cNvPicPr/>
            <p:nvPr/>
          </p:nvPicPr>
          <p:blipFill>
            <a:blip r:embed="rId92" cstate="email">
              <a:extLst>
                <a:ext uri="{28A0092B-C50C-407E-A947-70E740481C1C}">
                  <a14:useLocalDpi xmlns:a14="http://schemas.microsoft.com/office/drawing/2010/main"/>
                </a:ext>
              </a:extLst>
            </a:blip>
            <a:stretch>
              <a:fillRect/>
            </a:stretch>
          </p:blipFill>
          <p:spPr>
            <a:xfrm>
              <a:off x="8181176" y="2855671"/>
              <a:ext cx="302171" cy="298056"/>
            </a:xfrm>
            <a:prstGeom prst="rect">
              <a:avLst/>
            </a:prstGeom>
          </p:spPr>
        </p:pic>
        <p:pic>
          <p:nvPicPr>
            <p:cNvPr id="438" name="object 145">
              <a:extLst>
                <a:ext uri="{FF2B5EF4-FFF2-40B4-BE49-F238E27FC236}">
                  <a16:creationId xmlns:a16="http://schemas.microsoft.com/office/drawing/2014/main" id="{C9B66074-D1E4-38E7-7F42-AB4CE7FD0C91}"/>
                </a:ext>
              </a:extLst>
            </p:cNvPr>
            <p:cNvPicPr/>
            <p:nvPr/>
          </p:nvPicPr>
          <p:blipFill>
            <a:blip r:embed="rId41" cstate="email">
              <a:extLst>
                <a:ext uri="{28A0092B-C50C-407E-A947-70E740481C1C}">
                  <a14:useLocalDpi xmlns:a14="http://schemas.microsoft.com/office/drawing/2010/main"/>
                </a:ext>
              </a:extLst>
            </a:blip>
            <a:stretch>
              <a:fillRect/>
            </a:stretch>
          </p:blipFill>
          <p:spPr>
            <a:xfrm>
              <a:off x="9829458" y="2855671"/>
              <a:ext cx="302171" cy="298056"/>
            </a:xfrm>
            <a:prstGeom prst="rect">
              <a:avLst/>
            </a:prstGeom>
          </p:spPr>
        </p:pic>
        <p:pic>
          <p:nvPicPr>
            <p:cNvPr id="439" name="object 146">
              <a:extLst>
                <a:ext uri="{FF2B5EF4-FFF2-40B4-BE49-F238E27FC236}">
                  <a16:creationId xmlns:a16="http://schemas.microsoft.com/office/drawing/2014/main" id="{CB8689F5-B253-6CED-CB3E-61CBC9005633}"/>
                </a:ext>
              </a:extLst>
            </p:cNvPr>
            <p:cNvPicPr/>
            <p:nvPr/>
          </p:nvPicPr>
          <p:blipFill>
            <a:blip r:embed="rId93" cstate="email">
              <a:extLst>
                <a:ext uri="{28A0092B-C50C-407E-A947-70E740481C1C}">
                  <a14:useLocalDpi xmlns:a14="http://schemas.microsoft.com/office/drawing/2010/main"/>
                </a:ext>
              </a:extLst>
            </a:blip>
            <a:stretch>
              <a:fillRect/>
            </a:stretch>
          </p:blipFill>
          <p:spPr>
            <a:xfrm>
              <a:off x="8593240" y="3263620"/>
              <a:ext cx="302183" cy="298056"/>
            </a:xfrm>
            <a:prstGeom prst="rect">
              <a:avLst/>
            </a:prstGeom>
          </p:spPr>
        </p:pic>
        <p:pic>
          <p:nvPicPr>
            <p:cNvPr id="440" name="object 147">
              <a:extLst>
                <a:ext uri="{FF2B5EF4-FFF2-40B4-BE49-F238E27FC236}">
                  <a16:creationId xmlns:a16="http://schemas.microsoft.com/office/drawing/2014/main" id="{A427A3B8-030C-41D9-B4AF-8FE5E6773705}"/>
                </a:ext>
              </a:extLst>
            </p:cNvPr>
            <p:cNvPicPr/>
            <p:nvPr/>
          </p:nvPicPr>
          <p:blipFill>
            <a:blip r:embed="rId94" cstate="email">
              <a:extLst>
                <a:ext uri="{28A0092B-C50C-407E-A947-70E740481C1C}">
                  <a14:useLocalDpi xmlns:a14="http://schemas.microsoft.com/office/drawing/2010/main"/>
                </a:ext>
              </a:extLst>
            </a:blip>
            <a:stretch>
              <a:fillRect/>
            </a:stretch>
          </p:blipFill>
          <p:spPr>
            <a:xfrm>
              <a:off x="7769099" y="3263607"/>
              <a:ext cx="302171" cy="298081"/>
            </a:xfrm>
            <a:prstGeom prst="rect">
              <a:avLst/>
            </a:prstGeom>
          </p:spPr>
        </p:pic>
        <p:pic>
          <p:nvPicPr>
            <p:cNvPr id="441" name="object 148">
              <a:extLst>
                <a:ext uri="{FF2B5EF4-FFF2-40B4-BE49-F238E27FC236}">
                  <a16:creationId xmlns:a16="http://schemas.microsoft.com/office/drawing/2014/main" id="{EC67E45F-EC67-0E91-78A1-EA19CB8CF415}"/>
                </a:ext>
              </a:extLst>
            </p:cNvPr>
            <p:cNvPicPr/>
            <p:nvPr/>
          </p:nvPicPr>
          <p:blipFill>
            <a:blip r:embed="rId95" cstate="email">
              <a:extLst>
                <a:ext uri="{28A0092B-C50C-407E-A947-70E740481C1C}">
                  <a14:useLocalDpi xmlns:a14="http://schemas.microsoft.com/office/drawing/2010/main"/>
                </a:ext>
              </a:extLst>
            </a:blip>
            <a:stretch>
              <a:fillRect/>
            </a:stretch>
          </p:blipFill>
          <p:spPr>
            <a:xfrm>
              <a:off x="9417386" y="3263607"/>
              <a:ext cx="302179" cy="298081"/>
            </a:xfrm>
            <a:prstGeom prst="rect">
              <a:avLst/>
            </a:prstGeom>
          </p:spPr>
        </p:pic>
        <p:pic>
          <p:nvPicPr>
            <p:cNvPr id="442" name="object 149">
              <a:extLst>
                <a:ext uri="{FF2B5EF4-FFF2-40B4-BE49-F238E27FC236}">
                  <a16:creationId xmlns:a16="http://schemas.microsoft.com/office/drawing/2014/main" id="{A049FA22-6CF9-63E5-EF95-0C69B5135A1E}"/>
                </a:ext>
              </a:extLst>
            </p:cNvPr>
            <p:cNvPicPr/>
            <p:nvPr/>
          </p:nvPicPr>
          <p:blipFill>
            <a:blip r:embed="rId96" cstate="email">
              <a:extLst>
                <a:ext uri="{28A0092B-C50C-407E-A947-70E740481C1C}">
                  <a14:useLocalDpi xmlns:a14="http://schemas.microsoft.com/office/drawing/2010/main"/>
                </a:ext>
              </a:extLst>
            </a:blip>
            <a:stretch>
              <a:fillRect/>
            </a:stretch>
          </p:blipFill>
          <p:spPr>
            <a:xfrm>
              <a:off x="9005317" y="3263607"/>
              <a:ext cx="302182" cy="298081"/>
            </a:xfrm>
            <a:prstGeom prst="rect">
              <a:avLst/>
            </a:prstGeom>
          </p:spPr>
        </p:pic>
        <p:pic>
          <p:nvPicPr>
            <p:cNvPr id="443" name="object 150">
              <a:extLst>
                <a:ext uri="{FF2B5EF4-FFF2-40B4-BE49-F238E27FC236}">
                  <a16:creationId xmlns:a16="http://schemas.microsoft.com/office/drawing/2014/main" id="{C867553D-7A40-322E-3453-4A807355BD9F}"/>
                </a:ext>
              </a:extLst>
            </p:cNvPr>
            <p:cNvPicPr/>
            <p:nvPr/>
          </p:nvPicPr>
          <p:blipFill>
            <a:blip r:embed="rId97" cstate="email">
              <a:extLst>
                <a:ext uri="{28A0092B-C50C-407E-A947-70E740481C1C}">
                  <a14:useLocalDpi xmlns:a14="http://schemas.microsoft.com/office/drawing/2010/main"/>
                </a:ext>
              </a:extLst>
            </a:blip>
            <a:stretch>
              <a:fillRect/>
            </a:stretch>
          </p:blipFill>
          <p:spPr>
            <a:xfrm>
              <a:off x="8181176" y="3263607"/>
              <a:ext cx="302171" cy="298081"/>
            </a:xfrm>
            <a:prstGeom prst="rect">
              <a:avLst/>
            </a:prstGeom>
          </p:spPr>
        </p:pic>
        <p:pic>
          <p:nvPicPr>
            <p:cNvPr id="444" name="object 151">
              <a:extLst>
                <a:ext uri="{FF2B5EF4-FFF2-40B4-BE49-F238E27FC236}">
                  <a16:creationId xmlns:a16="http://schemas.microsoft.com/office/drawing/2014/main" id="{E47B7125-7474-4F56-9850-E1307B6B1021}"/>
                </a:ext>
              </a:extLst>
            </p:cNvPr>
            <p:cNvPicPr/>
            <p:nvPr/>
          </p:nvPicPr>
          <p:blipFill>
            <a:blip r:embed="rId98" cstate="email">
              <a:extLst>
                <a:ext uri="{28A0092B-C50C-407E-A947-70E740481C1C}">
                  <a14:useLocalDpi xmlns:a14="http://schemas.microsoft.com/office/drawing/2010/main"/>
                </a:ext>
              </a:extLst>
            </a:blip>
            <a:stretch>
              <a:fillRect/>
            </a:stretch>
          </p:blipFill>
          <p:spPr>
            <a:xfrm>
              <a:off x="9829458" y="3263607"/>
              <a:ext cx="302171" cy="298081"/>
            </a:xfrm>
            <a:prstGeom prst="rect">
              <a:avLst/>
            </a:prstGeom>
          </p:spPr>
        </p:pic>
        <p:pic>
          <p:nvPicPr>
            <p:cNvPr id="445" name="object 152">
              <a:extLst>
                <a:ext uri="{FF2B5EF4-FFF2-40B4-BE49-F238E27FC236}">
                  <a16:creationId xmlns:a16="http://schemas.microsoft.com/office/drawing/2014/main" id="{2F19CD6D-DC6A-A03E-0A62-893009AEEE50}"/>
                </a:ext>
              </a:extLst>
            </p:cNvPr>
            <p:cNvPicPr/>
            <p:nvPr/>
          </p:nvPicPr>
          <p:blipFill>
            <a:blip r:embed="rId99" cstate="email">
              <a:extLst>
                <a:ext uri="{28A0092B-C50C-407E-A947-70E740481C1C}">
                  <a14:useLocalDpi xmlns:a14="http://schemas.microsoft.com/office/drawing/2010/main"/>
                </a:ext>
              </a:extLst>
            </a:blip>
            <a:stretch>
              <a:fillRect/>
            </a:stretch>
          </p:blipFill>
          <p:spPr>
            <a:xfrm>
              <a:off x="10241529" y="2039759"/>
              <a:ext cx="302176" cy="298081"/>
            </a:xfrm>
            <a:prstGeom prst="rect">
              <a:avLst/>
            </a:prstGeom>
          </p:spPr>
        </p:pic>
        <p:pic>
          <p:nvPicPr>
            <p:cNvPr id="446" name="object 153">
              <a:extLst>
                <a:ext uri="{FF2B5EF4-FFF2-40B4-BE49-F238E27FC236}">
                  <a16:creationId xmlns:a16="http://schemas.microsoft.com/office/drawing/2014/main" id="{FD39D185-FD34-13A7-9DE9-7BB54591B3B0}"/>
                </a:ext>
              </a:extLst>
            </p:cNvPr>
            <p:cNvPicPr/>
            <p:nvPr/>
          </p:nvPicPr>
          <p:blipFill>
            <a:blip r:embed="rId23" cstate="email">
              <a:extLst>
                <a:ext uri="{28A0092B-C50C-407E-A947-70E740481C1C}">
                  <a14:useLocalDpi xmlns:a14="http://schemas.microsoft.com/office/drawing/2010/main"/>
                </a:ext>
              </a:extLst>
            </a:blip>
            <a:stretch>
              <a:fillRect/>
            </a:stretch>
          </p:blipFill>
          <p:spPr>
            <a:xfrm>
              <a:off x="6944970" y="2039759"/>
              <a:ext cx="302170" cy="298081"/>
            </a:xfrm>
            <a:prstGeom prst="rect">
              <a:avLst/>
            </a:prstGeom>
          </p:spPr>
        </p:pic>
        <p:pic>
          <p:nvPicPr>
            <p:cNvPr id="447" name="object 154">
              <a:extLst>
                <a:ext uri="{FF2B5EF4-FFF2-40B4-BE49-F238E27FC236}">
                  <a16:creationId xmlns:a16="http://schemas.microsoft.com/office/drawing/2014/main" id="{35C744A4-F98E-765B-9722-1402CFEFFF6B}"/>
                </a:ext>
              </a:extLst>
            </p:cNvPr>
            <p:cNvPicPr/>
            <p:nvPr/>
          </p:nvPicPr>
          <p:blipFill>
            <a:blip r:embed="rId100" cstate="email">
              <a:extLst>
                <a:ext uri="{28A0092B-C50C-407E-A947-70E740481C1C}">
                  <a14:useLocalDpi xmlns:a14="http://schemas.microsoft.com/office/drawing/2010/main"/>
                </a:ext>
              </a:extLst>
            </a:blip>
            <a:stretch>
              <a:fillRect/>
            </a:stretch>
          </p:blipFill>
          <p:spPr>
            <a:xfrm>
              <a:off x="4879097" y="2447722"/>
              <a:ext cx="302171" cy="298056"/>
            </a:xfrm>
            <a:prstGeom prst="rect">
              <a:avLst/>
            </a:prstGeom>
          </p:spPr>
        </p:pic>
        <p:pic>
          <p:nvPicPr>
            <p:cNvPr id="448" name="object 155">
              <a:extLst>
                <a:ext uri="{FF2B5EF4-FFF2-40B4-BE49-F238E27FC236}">
                  <a16:creationId xmlns:a16="http://schemas.microsoft.com/office/drawing/2014/main" id="{79F63A82-9DEA-0178-FC42-411CAF532B7D}"/>
                </a:ext>
              </a:extLst>
            </p:cNvPr>
            <p:cNvPicPr/>
            <p:nvPr/>
          </p:nvPicPr>
          <p:blipFill>
            <a:blip r:embed="rId26" cstate="email">
              <a:extLst>
                <a:ext uri="{28A0092B-C50C-407E-A947-70E740481C1C}">
                  <a14:useLocalDpi xmlns:a14="http://schemas.microsoft.com/office/drawing/2010/main"/>
                </a:ext>
              </a:extLst>
            </a:blip>
            <a:stretch>
              <a:fillRect/>
            </a:stretch>
          </p:blipFill>
          <p:spPr>
            <a:xfrm>
              <a:off x="7357026" y="2447722"/>
              <a:ext cx="302166" cy="298056"/>
            </a:xfrm>
            <a:prstGeom prst="rect">
              <a:avLst/>
            </a:prstGeom>
          </p:spPr>
        </p:pic>
        <p:pic>
          <p:nvPicPr>
            <p:cNvPr id="449" name="object 156">
              <a:extLst>
                <a:ext uri="{FF2B5EF4-FFF2-40B4-BE49-F238E27FC236}">
                  <a16:creationId xmlns:a16="http://schemas.microsoft.com/office/drawing/2014/main" id="{0936A716-2115-BA41-1A11-58DFC914CBA1}"/>
                </a:ext>
              </a:extLst>
            </p:cNvPr>
            <p:cNvPicPr/>
            <p:nvPr/>
          </p:nvPicPr>
          <p:blipFill>
            <a:blip r:embed="rId101" cstate="email">
              <a:extLst>
                <a:ext uri="{28A0092B-C50C-407E-A947-70E740481C1C}">
                  <a14:useLocalDpi xmlns:a14="http://schemas.microsoft.com/office/drawing/2010/main"/>
                </a:ext>
              </a:extLst>
            </a:blip>
            <a:stretch>
              <a:fillRect/>
            </a:stretch>
          </p:blipFill>
          <p:spPr>
            <a:xfrm>
              <a:off x="5708739" y="2447722"/>
              <a:ext cx="302171" cy="298056"/>
            </a:xfrm>
            <a:prstGeom prst="rect">
              <a:avLst/>
            </a:prstGeom>
          </p:spPr>
        </p:pic>
        <p:pic>
          <p:nvPicPr>
            <p:cNvPr id="450" name="object 157">
              <a:extLst>
                <a:ext uri="{FF2B5EF4-FFF2-40B4-BE49-F238E27FC236}">
                  <a16:creationId xmlns:a16="http://schemas.microsoft.com/office/drawing/2014/main" id="{FE0B39DD-6669-9650-3B13-1CFE8C334733}"/>
                </a:ext>
              </a:extLst>
            </p:cNvPr>
            <p:cNvPicPr/>
            <p:nvPr/>
          </p:nvPicPr>
          <p:blipFill>
            <a:blip r:embed="rId92" cstate="email">
              <a:extLst>
                <a:ext uri="{28A0092B-C50C-407E-A947-70E740481C1C}">
                  <a14:useLocalDpi xmlns:a14="http://schemas.microsoft.com/office/drawing/2010/main"/>
                </a:ext>
              </a:extLst>
            </a:blip>
            <a:stretch>
              <a:fillRect/>
            </a:stretch>
          </p:blipFill>
          <p:spPr>
            <a:xfrm>
              <a:off x="11477753" y="2447722"/>
              <a:ext cx="302171" cy="298056"/>
            </a:xfrm>
            <a:prstGeom prst="rect">
              <a:avLst/>
            </a:prstGeom>
          </p:spPr>
        </p:pic>
        <p:pic>
          <p:nvPicPr>
            <p:cNvPr id="451" name="object 158">
              <a:extLst>
                <a:ext uri="{FF2B5EF4-FFF2-40B4-BE49-F238E27FC236}">
                  <a16:creationId xmlns:a16="http://schemas.microsoft.com/office/drawing/2014/main" id="{1776DC7E-D6F0-AE56-2A81-FE807EB7A13C}"/>
                </a:ext>
              </a:extLst>
            </p:cNvPr>
            <p:cNvPicPr/>
            <p:nvPr/>
          </p:nvPicPr>
          <p:blipFill>
            <a:blip r:embed="rId102" cstate="email">
              <a:extLst>
                <a:ext uri="{28A0092B-C50C-407E-A947-70E740481C1C}">
                  <a14:useLocalDpi xmlns:a14="http://schemas.microsoft.com/office/drawing/2010/main"/>
                </a:ext>
              </a:extLst>
            </a:blip>
            <a:stretch>
              <a:fillRect/>
            </a:stretch>
          </p:blipFill>
          <p:spPr>
            <a:xfrm>
              <a:off x="6532881" y="2447722"/>
              <a:ext cx="302183" cy="298056"/>
            </a:xfrm>
            <a:prstGeom prst="rect">
              <a:avLst/>
            </a:prstGeom>
          </p:spPr>
        </p:pic>
        <p:pic>
          <p:nvPicPr>
            <p:cNvPr id="452" name="object 159">
              <a:extLst>
                <a:ext uri="{FF2B5EF4-FFF2-40B4-BE49-F238E27FC236}">
                  <a16:creationId xmlns:a16="http://schemas.microsoft.com/office/drawing/2014/main" id="{E09FA86B-64C7-0475-9B63-32C6D4AD57E6}"/>
                </a:ext>
              </a:extLst>
            </p:cNvPr>
            <p:cNvPicPr/>
            <p:nvPr/>
          </p:nvPicPr>
          <p:blipFill>
            <a:blip r:embed="rId103" cstate="email">
              <a:extLst>
                <a:ext uri="{28A0092B-C50C-407E-A947-70E740481C1C}">
                  <a14:useLocalDpi xmlns:a14="http://schemas.microsoft.com/office/drawing/2010/main"/>
                </a:ext>
              </a:extLst>
            </a:blip>
            <a:stretch>
              <a:fillRect/>
            </a:stretch>
          </p:blipFill>
          <p:spPr>
            <a:xfrm>
              <a:off x="5291166" y="2447722"/>
              <a:ext cx="302179" cy="298056"/>
            </a:xfrm>
            <a:prstGeom prst="rect">
              <a:avLst/>
            </a:prstGeom>
          </p:spPr>
        </p:pic>
        <p:pic>
          <p:nvPicPr>
            <p:cNvPr id="453" name="object 160">
              <a:extLst>
                <a:ext uri="{FF2B5EF4-FFF2-40B4-BE49-F238E27FC236}">
                  <a16:creationId xmlns:a16="http://schemas.microsoft.com/office/drawing/2014/main" id="{57931FB9-D216-5EFB-D0A9-3BF6E4B46CA4}"/>
                </a:ext>
              </a:extLst>
            </p:cNvPr>
            <p:cNvPicPr/>
            <p:nvPr/>
          </p:nvPicPr>
          <p:blipFill>
            <a:blip r:embed="rId79" cstate="email">
              <a:extLst>
                <a:ext uri="{28A0092B-C50C-407E-A947-70E740481C1C}">
                  <a14:useLocalDpi xmlns:a14="http://schemas.microsoft.com/office/drawing/2010/main"/>
                </a:ext>
              </a:extLst>
            </a:blip>
            <a:stretch>
              <a:fillRect/>
            </a:stretch>
          </p:blipFill>
          <p:spPr>
            <a:xfrm>
              <a:off x="5296667" y="815911"/>
              <a:ext cx="302179" cy="298069"/>
            </a:xfrm>
            <a:prstGeom prst="rect">
              <a:avLst/>
            </a:prstGeom>
          </p:spPr>
        </p:pic>
        <p:pic>
          <p:nvPicPr>
            <p:cNvPr id="454" name="object 161">
              <a:extLst>
                <a:ext uri="{FF2B5EF4-FFF2-40B4-BE49-F238E27FC236}">
                  <a16:creationId xmlns:a16="http://schemas.microsoft.com/office/drawing/2014/main" id="{DAE9DFE2-7312-14EA-9B20-DD7A34055A5E}"/>
                </a:ext>
              </a:extLst>
            </p:cNvPr>
            <p:cNvPicPr/>
            <p:nvPr/>
          </p:nvPicPr>
          <p:blipFill>
            <a:blip r:embed="rId100" cstate="email">
              <a:extLst>
                <a:ext uri="{28A0092B-C50C-407E-A947-70E740481C1C}">
                  <a14:useLocalDpi xmlns:a14="http://schemas.microsoft.com/office/drawing/2010/main"/>
                </a:ext>
              </a:extLst>
            </a:blip>
            <a:stretch>
              <a:fillRect/>
            </a:stretch>
          </p:blipFill>
          <p:spPr>
            <a:xfrm>
              <a:off x="11065676" y="2447722"/>
              <a:ext cx="302182" cy="298056"/>
            </a:xfrm>
            <a:prstGeom prst="rect">
              <a:avLst/>
            </a:prstGeom>
          </p:spPr>
        </p:pic>
        <p:pic>
          <p:nvPicPr>
            <p:cNvPr id="455" name="object 162">
              <a:extLst>
                <a:ext uri="{FF2B5EF4-FFF2-40B4-BE49-F238E27FC236}">
                  <a16:creationId xmlns:a16="http://schemas.microsoft.com/office/drawing/2014/main" id="{1C36B585-2631-2115-A609-CCB75A6EDD24}"/>
                </a:ext>
              </a:extLst>
            </p:cNvPr>
            <p:cNvPicPr/>
            <p:nvPr/>
          </p:nvPicPr>
          <p:blipFill>
            <a:blip r:embed="rId104" cstate="email">
              <a:extLst>
                <a:ext uri="{28A0092B-C50C-407E-A947-70E740481C1C}">
                  <a14:useLocalDpi xmlns:a14="http://schemas.microsoft.com/office/drawing/2010/main"/>
                </a:ext>
              </a:extLst>
            </a:blip>
            <a:stretch>
              <a:fillRect/>
            </a:stretch>
          </p:blipFill>
          <p:spPr>
            <a:xfrm>
              <a:off x="6120816" y="2447722"/>
              <a:ext cx="302171" cy="298056"/>
            </a:xfrm>
            <a:prstGeom prst="rect">
              <a:avLst/>
            </a:prstGeom>
          </p:spPr>
        </p:pic>
        <p:pic>
          <p:nvPicPr>
            <p:cNvPr id="456" name="object 163">
              <a:extLst>
                <a:ext uri="{FF2B5EF4-FFF2-40B4-BE49-F238E27FC236}">
                  <a16:creationId xmlns:a16="http://schemas.microsoft.com/office/drawing/2014/main" id="{202B2F6F-34E5-66C2-50D6-6215639A16E2}"/>
                </a:ext>
              </a:extLst>
            </p:cNvPr>
            <p:cNvPicPr/>
            <p:nvPr/>
          </p:nvPicPr>
          <p:blipFill>
            <a:blip r:embed="rId105" cstate="email">
              <a:extLst>
                <a:ext uri="{28A0092B-C50C-407E-A947-70E740481C1C}">
                  <a14:useLocalDpi xmlns:a14="http://schemas.microsoft.com/office/drawing/2010/main"/>
                </a:ext>
              </a:extLst>
            </a:blip>
            <a:stretch>
              <a:fillRect/>
            </a:stretch>
          </p:blipFill>
          <p:spPr>
            <a:xfrm>
              <a:off x="11889817" y="2447722"/>
              <a:ext cx="302183" cy="298056"/>
            </a:xfrm>
            <a:prstGeom prst="rect">
              <a:avLst/>
            </a:prstGeom>
          </p:spPr>
        </p:pic>
        <p:pic>
          <p:nvPicPr>
            <p:cNvPr id="457" name="object 164">
              <a:extLst>
                <a:ext uri="{FF2B5EF4-FFF2-40B4-BE49-F238E27FC236}">
                  <a16:creationId xmlns:a16="http://schemas.microsoft.com/office/drawing/2014/main" id="{0AEAA515-0EBE-6844-D259-300199C27ECE}"/>
                </a:ext>
              </a:extLst>
            </p:cNvPr>
            <p:cNvPicPr/>
            <p:nvPr/>
          </p:nvPicPr>
          <p:blipFill>
            <a:blip r:embed="rId106" cstate="email">
              <a:extLst>
                <a:ext uri="{28A0092B-C50C-407E-A947-70E740481C1C}">
                  <a14:useLocalDpi xmlns:a14="http://schemas.microsoft.com/office/drawing/2010/main"/>
                </a:ext>
              </a:extLst>
            </a:blip>
            <a:stretch>
              <a:fillRect/>
            </a:stretch>
          </p:blipFill>
          <p:spPr>
            <a:xfrm>
              <a:off x="6944970" y="2447722"/>
              <a:ext cx="302170" cy="298056"/>
            </a:xfrm>
            <a:prstGeom prst="rect">
              <a:avLst/>
            </a:prstGeom>
          </p:spPr>
        </p:pic>
        <p:pic>
          <p:nvPicPr>
            <p:cNvPr id="458" name="object 165">
              <a:extLst>
                <a:ext uri="{FF2B5EF4-FFF2-40B4-BE49-F238E27FC236}">
                  <a16:creationId xmlns:a16="http://schemas.microsoft.com/office/drawing/2014/main" id="{1D22D0B4-63C6-BA7C-390F-4071E240FAF7}"/>
                </a:ext>
              </a:extLst>
            </p:cNvPr>
            <p:cNvPicPr/>
            <p:nvPr/>
          </p:nvPicPr>
          <p:blipFill>
            <a:blip r:embed="rId107" cstate="email">
              <a:extLst>
                <a:ext uri="{28A0092B-C50C-407E-A947-70E740481C1C}">
                  <a14:useLocalDpi xmlns:a14="http://schemas.microsoft.com/office/drawing/2010/main"/>
                </a:ext>
              </a:extLst>
            </a:blip>
            <a:stretch>
              <a:fillRect/>
            </a:stretch>
          </p:blipFill>
          <p:spPr>
            <a:xfrm>
              <a:off x="4879097" y="2855671"/>
              <a:ext cx="302171" cy="298056"/>
            </a:xfrm>
            <a:prstGeom prst="rect">
              <a:avLst/>
            </a:prstGeom>
          </p:spPr>
        </p:pic>
        <p:pic>
          <p:nvPicPr>
            <p:cNvPr id="459" name="object 166">
              <a:extLst>
                <a:ext uri="{FF2B5EF4-FFF2-40B4-BE49-F238E27FC236}">
                  <a16:creationId xmlns:a16="http://schemas.microsoft.com/office/drawing/2014/main" id="{D99E1F2F-4399-5452-A193-994C2511CAA5}"/>
                </a:ext>
              </a:extLst>
            </p:cNvPr>
            <p:cNvPicPr/>
            <p:nvPr/>
          </p:nvPicPr>
          <p:blipFill>
            <a:blip r:embed="rId11" cstate="email">
              <a:extLst>
                <a:ext uri="{28A0092B-C50C-407E-A947-70E740481C1C}">
                  <a14:useLocalDpi xmlns:a14="http://schemas.microsoft.com/office/drawing/2010/main"/>
                </a:ext>
              </a:extLst>
            </a:blip>
            <a:stretch>
              <a:fillRect/>
            </a:stretch>
          </p:blipFill>
          <p:spPr>
            <a:xfrm>
              <a:off x="7357026" y="2855671"/>
              <a:ext cx="302166" cy="298056"/>
            </a:xfrm>
            <a:prstGeom prst="rect">
              <a:avLst/>
            </a:prstGeom>
          </p:spPr>
        </p:pic>
        <p:pic>
          <p:nvPicPr>
            <p:cNvPr id="460" name="object 167">
              <a:extLst>
                <a:ext uri="{FF2B5EF4-FFF2-40B4-BE49-F238E27FC236}">
                  <a16:creationId xmlns:a16="http://schemas.microsoft.com/office/drawing/2014/main" id="{804EBB14-2FBB-EFD1-541D-BE858CE7F6E9}"/>
                </a:ext>
              </a:extLst>
            </p:cNvPr>
            <p:cNvPicPr/>
            <p:nvPr/>
          </p:nvPicPr>
          <p:blipFill>
            <a:blip r:embed="rId108" cstate="email">
              <a:extLst>
                <a:ext uri="{28A0092B-C50C-407E-A947-70E740481C1C}">
                  <a14:useLocalDpi xmlns:a14="http://schemas.microsoft.com/office/drawing/2010/main"/>
                </a:ext>
              </a:extLst>
            </a:blip>
            <a:stretch>
              <a:fillRect/>
            </a:stretch>
          </p:blipFill>
          <p:spPr>
            <a:xfrm>
              <a:off x="5708727" y="2855671"/>
              <a:ext cx="302183" cy="298056"/>
            </a:xfrm>
            <a:prstGeom prst="rect">
              <a:avLst/>
            </a:prstGeom>
          </p:spPr>
        </p:pic>
        <p:pic>
          <p:nvPicPr>
            <p:cNvPr id="461" name="object 168">
              <a:extLst>
                <a:ext uri="{FF2B5EF4-FFF2-40B4-BE49-F238E27FC236}">
                  <a16:creationId xmlns:a16="http://schemas.microsoft.com/office/drawing/2014/main" id="{6B17C6BF-37D7-B43C-EA6B-7FE99186B1DF}"/>
                </a:ext>
              </a:extLst>
            </p:cNvPr>
            <p:cNvPicPr/>
            <p:nvPr/>
          </p:nvPicPr>
          <p:blipFill>
            <a:blip r:embed="rId92" cstate="email">
              <a:extLst>
                <a:ext uri="{28A0092B-C50C-407E-A947-70E740481C1C}">
                  <a14:useLocalDpi xmlns:a14="http://schemas.microsoft.com/office/drawing/2010/main"/>
                </a:ext>
              </a:extLst>
            </a:blip>
            <a:stretch>
              <a:fillRect/>
            </a:stretch>
          </p:blipFill>
          <p:spPr>
            <a:xfrm>
              <a:off x="11477753" y="2855671"/>
              <a:ext cx="302171" cy="298056"/>
            </a:xfrm>
            <a:prstGeom prst="rect">
              <a:avLst/>
            </a:prstGeom>
          </p:spPr>
        </p:pic>
        <p:pic>
          <p:nvPicPr>
            <p:cNvPr id="462" name="object 169">
              <a:extLst>
                <a:ext uri="{FF2B5EF4-FFF2-40B4-BE49-F238E27FC236}">
                  <a16:creationId xmlns:a16="http://schemas.microsoft.com/office/drawing/2014/main" id="{B885B533-E394-5C3E-100A-1292C8066CA7}"/>
                </a:ext>
              </a:extLst>
            </p:cNvPr>
            <p:cNvPicPr/>
            <p:nvPr/>
          </p:nvPicPr>
          <p:blipFill>
            <a:blip r:embed="rId109" cstate="email">
              <a:extLst>
                <a:ext uri="{28A0092B-C50C-407E-A947-70E740481C1C}">
                  <a14:useLocalDpi xmlns:a14="http://schemas.microsoft.com/office/drawing/2010/main"/>
                </a:ext>
              </a:extLst>
            </a:blip>
            <a:stretch>
              <a:fillRect/>
            </a:stretch>
          </p:blipFill>
          <p:spPr>
            <a:xfrm>
              <a:off x="6532893" y="2855671"/>
              <a:ext cx="302171" cy="298056"/>
            </a:xfrm>
            <a:prstGeom prst="rect">
              <a:avLst/>
            </a:prstGeom>
          </p:spPr>
        </p:pic>
        <p:pic>
          <p:nvPicPr>
            <p:cNvPr id="463" name="object 170">
              <a:extLst>
                <a:ext uri="{FF2B5EF4-FFF2-40B4-BE49-F238E27FC236}">
                  <a16:creationId xmlns:a16="http://schemas.microsoft.com/office/drawing/2014/main" id="{FFBF14F6-D873-3D29-E686-9AA3CFF52DC9}"/>
                </a:ext>
              </a:extLst>
            </p:cNvPr>
            <p:cNvPicPr/>
            <p:nvPr/>
          </p:nvPicPr>
          <p:blipFill>
            <a:blip r:embed="rId110" cstate="email">
              <a:extLst>
                <a:ext uri="{28A0092B-C50C-407E-A947-70E740481C1C}">
                  <a14:useLocalDpi xmlns:a14="http://schemas.microsoft.com/office/drawing/2010/main"/>
                </a:ext>
              </a:extLst>
            </a:blip>
            <a:stretch>
              <a:fillRect/>
            </a:stretch>
          </p:blipFill>
          <p:spPr>
            <a:xfrm>
              <a:off x="5291166" y="2855671"/>
              <a:ext cx="302179" cy="298056"/>
            </a:xfrm>
            <a:prstGeom prst="rect">
              <a:avLst/>
            </a:prstGeom>
          </p:spPr>
        </p:pic>
        <p:pic>
          <p:nvPicPr>
            <p:cNvPr id="464" name="object 171">
              <a:extLst>
                <a:ext uri="{FF2B5EF4-FFF2-40B4-BE49-F238E27FC236}">
                  <a16:creationId xmlns:a16="http://schemas.microsoft.com/office/drawing/2014/main" id="{0A0016D7-76D7-8411-9F31-71EA28ACED75}"/>
                </a:ext>
              </a:extLst>
            </p:cNvPr>
            <p:cNvPicPr/>
            <p:nvPr/>
          </p:nvPicPr>
          <p:blipFill>
            <a:blip r:embed="rId78" cstate="email">
              <a:extLst>
                <a:ext uri="{28A0092B-C50C-407E-A947-70E740481C1C}">
                  <a14:useLocalDpi xmlns:a14="http://schemas.microsoft.com/office/drawing/2010/main"/>
                </a:ext>
              </a:extLst>
            </a:blip>
            <a:stretch>
              <a:fillRect/>
            </a:stretch>
          </p:blipFill>
          <p:spPr>
            <a:xfrm>
              <a:off x="11065676" y="2855671"/>
              <a:ext cx="302182" cy="298056"/>
            </a:xfrm>
            <a:prstGeom prst="rect">
              <a:avLst/>
            </a:prstGeom>
          </p:spPr>
        </p:pic>
        <p:pic>
          <p:nvPicPr>
            <p:cNvPr id="465" name="object 172">
              <a:extLst>
                <a:ext uri="{FF2B5EF4-FFF2-40B4-BE49-F238E27FC236}">
                  <a16:creationId xmlns:a16="http://schemas.microsoft.com/office/drawing/2014/main" id="{0E895F4B-DF30-F62F-0B79-9159A259EB70}"/>
                </a:ext>
              </a:extLst>
            </p:cNvPr>
            <p:cNvPicPr/>
            <p:nvPr/>
          </p:nvPicPr>
          <p:blipFill>
            <a:blip r:embed="rId111" cstate="email">
              <a:extLst>
                <a:ext uri="{28A0092B-C50C-407E-A947-70E740481C1C}">
                  <a14:useLocalDpi xmlns:a14="http://schemas.microsoft.com/office/drawing/2010/main"/>
                </a:ext>
              </a:extLst>
            </a:blip>
            <a:stretch>
              <a:fillRect/>
            </a:stretch>
          </p:blipFill>
          <p:spPr>
            <a:xfrm>
              <a:off x="6120816" y="2855671"/>
              <a:ext cx="302171" cy="298056"/>
            </a:xfrm>
            <a:prstGeom prst="rect">
              <a:avLst/>
            </a:prstGeom>
          </p:spPr>
        </p:pic>
        <p:pic>
          <p:nvPicPr>
            <p:cNvPr id="466" name="object 173">
              <a:extLst>
                <a:ext uri="{FF2B5EF4-FFF2-40B4-BE49-F238E27FC236}">
                  <a16:creationId xmlns:a16="http://schemas.microsoft.com/office/drawing/2014/main" id="{679D9937-A268-2E93-E5FC-FE0C4C5C8703}"/>
                </a:ext>
              </a:extLst>
            </p:cNvPr>
            <p:cNvPicPr/>
            <p:nvPr/>
          </p:nvPicPr>
          <p:blipFill>
            <a:blip r:embed="rId39" cstate="email">
              <a:extLst>
                <a:ext uri="{28A0092B-C50C-407E-A947-70E740481C1C}">
                  <a14:useLocalDpi xmlns:a14="http://schemas.microsoft.com/office/drawing/2010/main"/>
                </a:ext>
              </a:extLst>
            </a:blip>
            <a:stretch>
              <a:fillRect/>
            </a:stretch>
          </p:blipFill>
          <p:spPr>
            <a:xfrm>
              <a:off x="11889818" y="2855671"/>
              <a:ext cx="302182" cy="298056"/>
            </a:xfrm>
            <a:prstGeom prst="rect">
              <a:avLst/>
            </a:prstGeom>
          </p:spPr>
        </p:pic>
        <p:pic>
          <p:nvPicPr>
            <p:cNvPr id="467" name="object 174">
              <a:extLst>
                <a:ext uri="{FF2B5EF4-FFF2-40B4-BE49-F238E27FC236}">
                  <a16:creationId xmlns:a16="http://schemas.microsoft.com/office/drawing/2014/main" id="{944E5F02-B204-56F7-C356-E1D4515F37D9}"/>
                </a:ext>
              </a:extLst>
            </p:cNvPr>
            <p:cNvPicPr/>
            <p:nvPr/>
          </p:nvPicPr>
          <p:blipFill>
            <a:blip r:embed="rId64" cstate="email">
              <a:extLst>
                <a:ext uri="{28A0092B-C50C-407E-A947-70E740481C1C}">
                  <a14:useLocalDpi xmlns:a14="http://schemas.microsoft.com/office/drawing/2010/main"/>
                </a:ext>
              </a:extLst>
            </a:blip>
            <a:stretch>
              <a:fillRect/>
            </a:stretch>
          </p:blipFill>
          <p:spPr>
            <a:xfrm>
              <a:off x="6944970" y="2855671"/>
              <a:ext cx="302170" cy="298056"/>
            </a:xfrm>
            <a:prstGeom prst="rect">
              <a:avLst/>
            </a:prstGeom>
          </p:spPr>
        </p:pic>
        <p:pic>
          <p:nvPicPr>
            <p:cNvPr id="468" name="object 175">
              <a:extLst>
                <a:ext uri="{FF2B5EF4-FFF2-40B4-BE49-F238E27FC236}">
                  <a16:creationId xmlns:a16="http://schemas.microsoft.com/office/drawing/2014/main" id="{912A5725-AAE1-A6F4-77D2-0E5531B034B5}"/>
                </a:ext>
              </a:extLst>
            </p:cNvPr>
            <p:cNvPicPr/>
            <p:nvPr/>
          </p:nvPicPr>
          <p:blipFill>
            <a:blip r:embed="rId10" cstate="email">
              <a:extLst>
                <a:ext uri="{28A0092B-C50C-407E-A947-70E740481C1C}">
                  <a14:useLocalDpi xmlns:a14="http://schemas.microsoft.com/office/drawing/2010/main"/>
                </a:ext>
              </a:extLst>
            </a:blip>
            <a:stretch>
              <a:fillRect/>
            </a:stretch>
          </p:blipFill>
          <p:spPr>
            <a:xfrm>
              <a:off x="4879097" y="3263607"/>
              <a:ext cx="302171" cy="298081"/>
            </a:xfrm>
            <a:prstGeom prst="rect">
              <a:avLst/>
            </a:prstGeom>
          </p:spPr>
        </p:pic>
        <p:pic>
          <p:nvPicPr>
            <p:cNvPr id="469" name="object 176">
              <a:extLst>
                <a:ext uri="{FF2B5EF4-FFF2-40B4-BE49-F238E27FC236}">
                  <a16:creationId xmlns:a16="http://schemas.microsoft.com/office/drawing/2014/main" id="{64E1E52D-176B-D777-34F0-9B15EF4B7F91}"/>
                </a:ext>
              </a:extLst>
            </p:cNvPr>
            <p:cNvPicPr/>
            <p:nvPr/>
          </p:nvPicPr>
          <p:blipFill>
            <a:blip r:embed="rId112" cstate="email">
              <a:extLst>
                <a:ext uri="{28A0092B-C50C-407E-A947-70E740481C1C}">
                  <a14:useLocalDpi xmlns:a14="http://schemas.microsoft.com/office/drawing/2010/main"/>
                </a:ext>
              </a:extLst>
            </a:blip>
            <a:stretch>
              <a:fillRect/>
            </a:stretch>
          </p:blipFill>
          <p:spPr>
            <a:xfrm>
              <a:off x="7357026" y="3263607"/>
              <a:ext cx="302166" cy="298081"/>
            </a:xfrm>
            <a:prstGeom prst="rect">
              <a:avLst/>
            </a:prstGeom>
          </p:spPr>
        </p:pic>
        <p:pic>
          <p:nvPicPr>
            <p:cNvPr id="470" name="object 177">
              <a:extLst>
                <a:ext uri="{FF2B5EF4-FFF2-40B4-BE49-F238E27FC236}">
                  <a16:creationId xmlns:a16="http://schemas.microsoft.com/office/drawing/2014/main" id="{A45EEFBB-2B44-CE47-63E2-376A0D2A7006}"/>
                </a:ext>
              </a:extLst>
            </p:cNvPr>
            <p:cNvPicPr/>
            <p:nvPr/>
          </p:nvPicPr>
          <p:blipFill>
            <a:blip r:embed="rId26" cstate="email">
              <a:extLst>
                <a:ext uri="{28A0092B-C50C-407E-A947-70E740481C1C}">
                  <a14:useLocalDpi xmlns:a14="http://schemas.microsoft.com/office/drawing/2010/main"/>
                </a:ext>
              </a:extLst>
            </a:blip>
            <a:stretch>
              <a:fillRect/>
            </a:stretch>
          </p:blipFill>
          <p:spPr>
            <a:xfrm>
              <a:off x="5708739" y="3263607"/>
              <a:ext cx="302171" cy="298081"/>
            </a:xfrm>
            <a:prstGeom prst="rect">
              <a:avLst/>
            </a:prstGeom>
          </p:spPr>
        </p:pic>
        <p:pic>
          <p:nvPicPr>
            <p:cNvPr id="471" name="object 178">
              <a:extLst>
                <a:ext uri="{FF2B5EF4-FFF2-40B4-BE49-F238E27FC236}">
                  <a16:creationId xmlns:a16="http://schemas.microsoft.com/office/drawing/2014/main" id="{57F477EB-0D95-6C06-0302-3B2E7FBF1F30}"/>
                </a:ext>
              </a:extLst>
            </p:cNvPr>
            <p:cNvPicPr/>
            <p:nvPr/>
          </p:nvPicPr>
          <p:blipFill>
            <a:blip r:embed="rId113" cstate="email">
              <a:extLst>
                <a:ext uri="{28A0092B-C50C-407E-A947-70E740481C1C}">
                  <a14:useLocalDpi xmlns:a14="http://schemas.microsoft.com/office/drawing/2010/main"/>
                </a:ext>
              </a:extLst>
            </a:blip>
            <a:stretch>
              <a:fillRect/>
            </a:stretch>
          </p:blipFill>
          <p:spPr>
            <a:xfrm>
              <a:off x="11477753" y="3263607"/>
              <a:ext cx="302171" cy="298081"/>
            </a:xfrm>
            <a:prstGeom prst="rect">
              <a:avLst/>
            </a:prstGeom>
          </p:spPr>
        </p:pic>
        <p:pic>
          <p:nvPicPr>
            <p:cNvPr id="472" name="object 179">
              <a:extLst>
                <a:ext uri="{FF2B5EF4-FFF2-40B4-BE49-F238E27FC236}">
                  <a16:creationId xmlns:a16="http://schemas.microsoft.com/office/drawing/2014/main" id="{91DC2036-8714-6265-CB01-CC30A8ECCD08}"/>
                </a:ext>
              </a:extLst>
            </p:cNvPr>
            <p:cNvPicPr/>
            <p:nvPr/>
          </p:nvPicPr>
          <p:blipFill>
            <a:blip r:embed="rId35" cstate="email">
              <a:extLst>
                <a:ext uri="{28A0092B-C50C-407E-A947-70E740481C1C}">
                  <a14:useLocalDpi xmlns:a14="http://schemas.microsoft.com/office/drawing/2010/main"/>
                </a:ext>
              </a:extLst>
            </a:blip>
            <a:stretch>
              <a:fillRect/>
            </a:stretch>
          </p:blipFill>
          <p:spPr>
            <a:xfrm>
              <a:off x="6532893" y="3263607"/>
              <a:ext cx="302171" cy="298081"/>
            </a:xfrm>
            <a:prstGeom prst="rect">
              <a:avLst/>
            </a:prstGeom>
          </p:spPr>
        </p:pic>
        <p:pic>
          <p:nvPicPr>
            <p:cNvPr id="473" name="object 180">
              <a:extLst>
                <a:ext uri="{FF2B5EF4-FFF2-40B4-BE49-F238E27FC236}">
                  <a16:creationId xmlns:a16="http://schemas.microsoft.com/office/drawing/2014/main" id="{89BFC070-CBCB-1FBF-8C2F-1E91D937F439}"/>
                </a:ext>
              </a:extLst>
            </p:cNvPr>
            <p:cNvPicPr/>
            <p:nvPr/>
          </p:nvPicPr>
          <p:blipFill>
            <a:blip r:embed="rId114" cstate="email">
              <a:extLst>
                <a:ext uri="{28A0092B-C50C-407E-A947-70E740481C1C}">
                  <a14:useLocalDpi xmlns:a14="http://schemas.microsoft.com/office/drawing/2010/main"/>
                </a:ext>
              </a:extLst>
            </a:blip>
            <a:stretch>
              <a:fillRect/>
            </a:stretch>
          </p:blipFill>
          <p:spPr>
            <a:xfrm>
              <a:off x="5291166" y="3263607"/>
              <a:ext cx="302179" cy="298081"/>
            </a:xfrm>
            <a:prstGeom prst="rect">
              <a:avLst/>
            </a:prstGeom>
          </p:spPr>
        </p:pic>
        <p:pic>
          <p:nvPicPr>
            <p:cNvPr id="474" name="object 181">
              <a:extLst>
                <a:ext uri="{FF2B5EF4-FFF2-40B4-BE49-F238E27FC236}">
                  <a16:creationId xmlns:a16="http://schemas.microsoft.com/office/drawing/2014/main" id="{51F46148-533C-0BAD-38D2-BF32C3415383}"/>
                </a:ext>
              </a:extLst>
            </p:cNvPr>
            <p:cNvPicPr/>
            <p:nvPr/>
          </p:nvPicPr>
          <p:blipFill>
            <a:blip r:embed="rId115" cstate="email">
              <a:extLst>
                <a:ext uri="{28A0092B-C50C-407E-A947-70E740481C1C}">
                  <a14:useLocalDpi xmlns:a14="http://schemas.microsoft.com/office/drawing/2010/main"/>
                </a:ext>
              </a:extLst>
            </a:blip>
            <a:stretch>
              <a:fillRect/>
            </a:stretch>
          </p:blipFill>
          <p:spPr>
            <a:xfrm>
              <a:off x="11065676" y="3263607"/>
              <a:ext cx="302182" cy="298081"/>
            </a:xfrm>
            <a:prstGeom prst="rect">
              <a:avLst/>
            </a:prstGeom>
          </p:spPr>
        </p:pic>
        <p:pic>
          <p:nvPicPr>
            <p:cNvPr id="475" name="object 182">
              <a:extLst>
                <a:ext uri="{FF2B5EF4-FFF2-40B4-BE49-F238E27FC236}">
                  <a16:creationId xmlns:a16="http://schemas.microsoft.com/office/drawing/2014/main" id="{D27A7AAC-4FE8-4F6D-4678-660E8A35A5F0}"/>
                </a:ext>
              </a:extLst>
            </p:cNvPr>
            <p:cNvPicPr/>
            <p:nvPr/>
          </p:nvPicPr>
          <p:blipFill>
            <a:blip r:embed="rId38" cstate="email">
              <a:extLst>
                <a:ext uri="{28A0092B-C50C-407E-A947-70E740481C1C}">
                  <a14:useLocalDpi xmlns:a14="http://schemas.microsoft.com/office/drawing/2010/main"/>
                </a:ext>
              </a:extLst>
            </a:blip>
            <a:stretch>
              <a:fillRect/>
            </a:stretch>
          </p:blipFill>
          <p:spPr>
            <a:xfrm>
              <a:off x="6120816" y="3263607"/>
              <a:ext cx="302171" cy="298081"/>
            </a:xfrm>
            <a:prstGeom prst="rect">
              <a:avLst/>
            </a:prstGeom>
          </p:spPr>
        </p:pic>
        <p:pic>
          <p:nvPicPr>
            <p:cNvPr id="476" name="object 183">
              <a:extLst>
                <a:ext uri="{FF2B5EF4-FFF2-40B4-BE49-F238E27FC236}">
                  <a16:creationId xmlns:a16="http://schemas.microsoft.com/office/drawing/2014/main" id="{1F33D738-64D9-768E-0649-21181125AE35}"/>
                </a:ext>
              </a:extLst>
            </p:cNvPr>
            <p:cNvPicPr/>
            <p:nvPr/>
          </p:nvPicPr>
          <p:blipFill>
            <a:blip r:embed="rId80" cstate="email">
              <a:extLst>
                <a:ext uri="{28A0092B-C50C-407E-A947-70E740481C1C}">
                  <a14:useLocalDpi xmlns:a14="http://schemas.microsoft.com/office/drawing/2010/main"/>
                </a:ext>
              </a:extLst>
            </a:blip>
            <a:stretch>
              <a:fillRect/>
            </a:stretch>
          </p:blipFill>
          <p:spPr>
            <a:xfrm>
              <a:off x="11889818" y="3263607"/>
              <a:ext cx="302182" cy="298081"/>
            </a:xfrm>
            <a:prstGeom prst="rect">
              <a:avLst/>
            </a:prstGeom>
          </p:spPr>
        </p:pic>
        <p:pic>
          <p:nvPicPr>
            <p:cNvPr id="477" name="object 184">
              <a:extLst>
                <a:ext uri="{FF2B5EF4-FFF2-40B4-BE49-F238E27FC236}">
                  <a16:creationId xmlns:a16="http://schemas.microsoft.com/office/drawing/2014/main" id="{6216AC8C-934F-0F75-72E5-F3298F107FCF}"/>
                </a:ext>
              </a:extLst>
            </p:cNvPr>
            <p:cNvPicPr/>
            <p:nvPr/>
          </p:nvPicPr>
          <p:blipFill>
            <a:blip r:embed="rId116" cstate="email">
              <a:extLst>
                <a:ext uri="{28A0092B-C50C-407E-A947-70E740481C1C}">
                  <a14:useLocalDpi xmlns:a14="http://schemas.microsoft.com/office/drawing/2010/main"/>
                </a:ext>
              </a:extLst>
            </a:blip>
            <a:stretch>
              <a:fillRect/>
            </a:stretch>
          </p:blipFill>
          <p:spPr>
            <a:xfrm>
              <a:off x="6944970" y="3263607"/>
              <a:ext cx="302170" cy="298081"/>
            </a:xfrm>
            <a:prstGeom prst="rect">
              <a:avLst/>
            </a:prstGeom>
          </p:spPr>
        </p:pic>
        <p:pic>
          <p:nvPicPr>
            <p:cNvPr id="478" name="object 185">
              <a:extLst>
                <a:ext uri="{FF2B5EF4-FFF2-40B4-BE49-F238E27FC236}">
                  <a16:creationId xmlns:a16="http://schemas.microsoft.com/office/drawing/2014/main" id="{A3012790-4439-4C6B-F711-6EC2BC29A65D}"/>
                </a:ext>
              </a:extLst>
            </p:cNvPr>
            <p:cNvPicPr/>
            <p:nvPr/>
          </p:nvPicPr>
          <p:blipFill>
            <a:blip r:embed="rId117" cstate="email">
              <a:extLst>
                <a:ext uri="{28A0092B-C50C-407E-A947-70E740481C1C}">
                  <a14:useLocalDpi xmlns:a14="http://schemas.microsoft.com/office/drawing/2010/main"/>
                </a:ext>
              </a:extLst>
            </a:blip>
            <a:stretch>
              <a:fillRect/>
            </a:stretch>
          </p:blipFill>
          <p:spPr>
            <a:xfrm>
              <a:off x="4879097" y="3671570"/>
              <a:ext cx="302171" cy="298068"/>
            </a:xfrm>
            <a:prstGeom prst="rect">
              <a:avLst/>
            </a:prstGeom>
          </p:spPr>
        </p:pic>
        <p:pic>
          <p:nvPicPr>
            <p:cNvPr id="479" name="object 186">
              <a:extLst>
                <a:ext uri="{FF2B5EF4-FFF2-40B4-BE49-F238E27FC236}">
                  <a16:creationId xmlns:a16="http://schemas.microsoft.com/office/drawing/2014/main" id="{85C8E0B4-4B32-783F-D52E-B8DBED3C9C15}"/>
                </a:ext>
              </a:extLst>
            </p:cNvPr>
            <p:cNvPicPr/>
            <p:nvPr/>
          </p:nvPicPr>
          <p:blipFill>
            <a:blip r:embed="rId118" cstate="email">
              <a:extLst>
                <a:ext uri="{28A0092B-C50C-407E-A947-70E740481C1C}">
                  <a14:useLocalDpi xmlns:a14="http://schemas.microsoft.com/office/drawing/2010/main"/>
                </a:ext>
              </a:extLst>
            </a:blip>
            <a:stretch>
              <a:fillRect/>
            </a:stretch>
          </p:blipFill>
          <p:spPr>
            <a:xfrm>
              <a:off x="7357026" y="3671570"/>
              <a:ext cx="302166" cy="298068"/>
            </a:xfrm>
            <a:prstGeom prst="rect">
              <a:avLst/>
            </a:prstGeom>
          </p:spPr>
        </p:pic>
        <p:pic>
          <p:nvPicPr>
            <p:cNvPr id="480" name="object 187">
              <a:extLst>
                <a:ext uri="{FF2B5EF4-FFF2-40B4-BE49-F238E27FC236}">
                  <a16:creationId xmlns:a16="http://schemas.microsoft.com/office/drawing/2014/main" id="{F7DCCD88-52B1-6139-4913-70C48239EA0D}"/>
                </a:ext>
              </a:extLst>
            </p:cNvPr>
            <p:cNvPicPr/>
            <p:nvPr/>
          </p:nvPicPr>
          <p:blipFill>
            <a:blip r:embed="rId49" cstate="email">
              <a:extLst>
                <a:ext uri="{28A0092B-C50C-407E-A947-70E740481C1C}">
                  <a14:useLocalDpi xmlns:a14="http://schemas.microsoft.com/office/drawing/2010/main"/>
                </a:ext>
              </a:extLst>
            </a:blip>
            <a:stretch>
              <a:fillRect/>
            </a:stretch>
          </p:blipFill>
          <p:spPr>
            <a:xfrm>
              <a:off x="5708739" y="3671570"/>
              <a:ext cx="302171" cy="298068"/>
            </a:xfrm>
            <a:prstGeom prst="rect">
              <a:avLst/>
            </a:prstGeom>
          </p:spPr>
        </p:pic>
        <p:pic>
          <p:nvPicPr>
            <p:cNvPr id="481" name="object 188">
              <a:extLst>
                <a:ext uri="{FF2B5EF4-FFF2-40B4-BE49-F238E27FC236}">
                  <a16:creationId xmlns:a16="http://schemas.microsoft.com/office/drawing/2014/main" id="{7DEFAD07-C8C7-195C-2609-09A069D5E48E}"/>
                </a:ext>
              </a:extLst>
            </p:cNvPr>
            <p:cNvPicPr/>
            <p:nvPr/>
          </p:nvPicPr>
          <p:blipFill>
            <a:blip r:embed="rId119" cstate="email">
              <a:extLst>
                <a:ext uri="{28A0092B-C50C-407E-A947-70E740481C1C}">
                  <a14:useLocalDpi xmlns:a14="http://schemas.microsoft.com/office/drawing/2010/main"/>
                </a:ext>
              </a:extLst>
            </a:blip>
            <a:stretch>
              <a:fillRect/>
            </a:stretch>
          </p:blipFill>
          <p:spPr>
            <a:xfrm>
              <a:off x="11477753" y="3671570"/>
              <a:ext cx="302171" cy="298068"/>
            </a:xfrm>
            <a:prstGeom prst="rect">
              <a:avLst/>
            </a:prstGeom>
          </p:spPr>
        </p:pic>
        <p:pic>
          <p:nvPicPr>
            <p:cNvPr id="482" name="object 189">
              <a:extLst>
                <a:ext uri="{FF2B5EF4-FFF2-40B4-BE49-F238E27FC236}">
                  <a16:creationId xmlns:a16="http://schemas.microsoft.com/office/drawing/2014/main" id="{8BDB55FB-3AFB-FA60-127C-DCCFAC75BC8B}"/>
                </a:ext>
              </a:extLst>
            </p:cNvPr>
            <p:cNvPicPr/>
            <p:nvPr/>
          </p:nvPicPr>
          <p:blipFill>
            <a:blip r:embed="rId120" cstate="email">
              <a:extLst>
                <a:ext uri="{28A0092B-C50C-407E-A947-70E740481C1C}">
                  <a14:useLocalDpi xmlns:a14="http://schemas.microsoft.com/office/drawing/2010/main"/>
                </a:ext>
              </a:extLst>
            </a:blip>
            <a:stretch>
              <a:fillRect/>
            </a:stretch>
          </p:blipFill>
          <p:spPr>
            <a:xfrm>
              <a:off x="6532893" y="3671570"/>
              <a:ext cx="302171" cy="298068"/>
            </a:xfrm>
            <a:prstGeom prst="rect">
              <a:avLst/>
            </a:prstGeom>
          </p:spPr>
        </p:pic>
        <p:pic>
          <p:nvPicPr>
            <p:cNvPr id="483" name="object 190">
              <a:extLst>
                <a:ext uri="{FF2B5EF4-FFF2-40B4-BE49-F238E27FC236}">
                  <a16:creationId xmlns:a16="http://schemas.microsoft.com/office/drawing/2014/main" id="{2F5655E9-FDA0-ED13-46D2-30A594218BF8}"/>
                </a:ext>
              </a:extLst>
            </p:cNvPr>
            <p:cNvPicPr/>
            <p:nvPr/>
          </p:nvPicPr>
          <p:blipFill>
            <a:blip r:embed="rId81" cstate="email">
              <a:extLst>
                <a:ext uri="{28A0092B-C50C-407E-A947-70E740481C1C}">
                  <a14:useLocalDpi xmlns:a14="http://schemas.microsoft.com/office/drawing/2010/main"/>
                </a:ext>
              </a:extLst>
            </a:blip>
            <a:stretch>
              <a:fillRect/>
            </a:stretch>
          </p:blipFill>
          <p:spPr>
            <a:xfrm>
              <a:off x="5291166" y="3671570"/>
              <a:ext cx="302179" cy="298068"/>
            </a:xfrm>
            <a:prstGeom prst="rect">
              <a:avLst/>
            </a:prstGeom>
          </p:spPr>
        </p:pic>
        <p:pic>
          <p:nvPicPr>
            <p:cNvPr id="484" name="object 191">
              <a:extLst>
                <a:ext uri="{FF2B5EF4-FFF2-40B4-BE49-F238E27FC236}">
                  <a16:creationId xmlns:a16="http://schemas.microsoft.com/office/drawing/2014/main" id="{91C029F0-9A31-AD82-6FA6-D93B46164560}"/>
                </a:ext>
              </a:extLst>
            </p:cNvPr>
            <p:cNvPicPr/>
            <p:nvPr/>
          </p:nvPicPr>
          <p:blipFill>
            <a:blip r:embed="rId50" cstate="email">
              <a:extLst>
                <a:ext uri="{28A0092B-C50C-407E-A947-70E740481C1C}">
                  <a14:useLocalDpi xmlns:a14="http://schemas.microsoft.com/office/drawing/2010/main"/>
                </a:ext>
              </a:extLst>
            </a:blip>
            <a:stretch>
              <a:fillRect/>
            </a:stretch>
          </p:blipFill>
          <p:spPr>
            <a:xfrm>
              <a:off x="11065676" y="3671570"/>
              <a:ext cx="302182" cy="298068"/>
            </a:xfrm>
            <a:prstGeom prst="rect">
              <a:avLst/>
            </a:prstGeom>
          </p:spPr>
        </p:pic>
        <p:pic>
          <p:nvPicPr>
            <p:cNvPr id="485" name="object 192">
              <a:extLst>
                <a:ext uri="{FF2B5EF4-FFF2-40B4-BE49-F238E27FC236}">
                  <a16:creationId xmlns:a16="http://schemas.microsoft.com/office/drawing/2014/main" id="{38417F8C-5222-86A3-B1F3-42127807683C}"/>
                </a:ext>
              </a:extLst>
            </p:cNvPr>
            <p:cNvPicPr/>
            <p:nvPr/>
          </p:nvPicPr>
          <p:blipFill>
            <a:blip r:embed="rId44" cstate="email">
              <a:extLst>
                <a:ext uri="{28A0092B-C50C-407E-A947-70E740481C1C}">
                  <a14:useLocalDpi xmlns:a14="http://schemas.microsoft.com/office/drawing/2010/main"/>
                </a:ext>
              </a:extLst>
            </a:blip>
            <a:stretch>
              <a:fillRect/>
            </a:stretch>
          </p:blipFill>
          <p:spPr>
            <a:xfrm>
              <a:off x="6120816" y="3671570"/>
              <a:ext cx="302171" cy="298068"/>
            </a:xfrm>
            <a:prstGeom prst="rect">
              <a:avLst/>
            </a:prstGeom>
          </p:spPr>
        </p:pic>
        <p:pic>
          <p:nvPicPr>
            <p:cNvPr id="486" name="object 193">
              <a:extLst>
                <a:ext uri="{FF2B5EF4-FFF2-40B4-BE49-F238E27FC236}">
                  <a16:creationId xmlns:a16="http://schemas.microsoft.com/office/drawing/2014/main" id="{6CA2FA83-00C5-BE8F-5793-8BFEF7718986}"/>
                </a:ext>
              </a:extLst>
            </p:cNvPr>
            <p:cNvPicPr/>
            <p:nvPr/>
          </p:nvPicPr>
          <p:blipFill>
            <a:blip r:embed="rId12" cstate="email">
              <a:extLst>
                <a:ext uri="{28A0092B-C50C-407E-A947-70E740481C1C}">
                  <a14:useLocalDpi xmlns:a14="http://schemas.microsoft.com/office/drawing/2010/main"/>
                </a:ext>
              </a:extLst>
            </a:blip>
            <a:stretch>
              <a:fillRect/>
            </a:stretch>
          </p:blipFill>
          <p:spPr>
            <a:xfrm>
              <a:off x="11889818" y="3671570"/>
              <a:ext cx="302182" cy="298068"/>
            </a:xfrm>
            <a:prstGeom prst="rect">
              <a:avLst/>
            </a:prstGeom>
          </p:spPr>
        </p:pic>
        <p:pic>
          <p:nvPicPr>
            <p:cNvPr id="487" name="object 194">
              <a:extLst>
                <a:ext uri="{FF2B5EF4-FFF2-40B4-BE49-F238E27FC236}">
                  <a16:creationId xmlns:a16="http://schemas.microsoft.com/office/drawing/2014/main" id="{DE7AE56F-6EE5-7E77-F191-F8AF27BA40D8}"/>
                </a:ext>
              </a:extLst>
            </p:cNvPr>
            <p:cNvPicPr/>
            <p:nvPr/>
          </p:nvPicPr>
          <p:blipFill>
            <a:blip r:embed="rId83" cstate="email">
              <a:extLst>
                <a:ext uri="{28A0092B-C50C-407E-A947-70E740481C1C}">
                  <a14:useLocalDpi xmlns:a14="http://schemas.microsoft.com/office/drawing/2010/main"/>
                </a:ext>
              </a:extLst>
            </a:blip>
            <a:stretch>
              <a:fillRect/>
            </a:stretch>
          </p:blipFill>
          <p:spPr>
            <a:xfrm>
              <a:off x="4884598" y="815911"/>
              <a:ext cx="302182" cy="298069"/>
            </a:xfrm>
            <a:prstGeom prst="rect">
              <a:avLst/>
            </a:prstGeom>
          </p:spPr>
        </p:pic>
        <p:pic>
          <p:nvPicPr>
            <p:cNvPr id="488" name="object 197">
              <a:extLst>
                <a:ext uri="{FF2B5EF4-FFF2-40B4-BE49-F238E27FC236}">
                  <a16:creationId xmlns:a16="http://schemas.microsoft.com/office/drawing/2014/main" id="{D996F943-332C-A7B4-99B3-40E43D39180D}"/>
                </a:ext>
              </a:extLst>
            </p:cNvPr>
            <p:cNvPicPr/>
            <p:nvPr/>
          </p:nvPicPr>
          <p:blipFill>
            <a:blip r:embed="rId121" cstate="email">
              <a:extLst>
                <a:ext uri="{28A0092B-C50C-407E-A947-70E740481C1C}">
                  <a14:useLocalDpi xmlns:a14="http://schemas.microsoft.com/office/drawing/2010/main"/>
                </a:ext>
              </a:extLst>
            </a:blip>
            <a:stretch>
              <a:fillRect/>
            </a:stretch>
          </p:blipFill>
          <p:spPr>
            <a:xfrm>
              <a:off x="8593241" y="3671570"/>
              <a:ext cx="302182" cy="298068"/>
            </a:xfrm>
            <a:prstGeom prst="rect">
              <a:avLst/>
            </a:prstGeom>
          </p:spPr>
        </p:pic>
        <p:pic>
          <p:nvPicPr>
            <p:cNvPr id="489" name="object 198">
              <a:extLst>
                <a:ext uri="{FF2B5EF4-FFF2-40B4-BE49-F238E27FC236}">
                  <a16:creationId xmlns:a16="http://schemas.microsoft.com/office/drawing/2014/main" id="{25652A85-7588-1CD6-3088-89A69F48971A}"/>
                </a:ext>
              </a:extLst>
            </p:cNvPr>
            <p:cNvPicPr/>
            <p:nvPr/>
          </p:nvPicPr>
          <p:blipFill>
            <a:blip r:embed="rId105" cstate="email">
              <a:extLst>
                <a:ext uri="{28A0092B-C50C-407E-A947-70E740481C1C}">
                  <a14:useLocalDpi xmlns:a14="http://schemas.microsoft.com/office/drawing/2010/main"/>
                </a:ext>
              </a:extLst>
            </a:blip>
            <a:stretch>
              <a:fillRect/>
            </a:stretch>
          </p:blipFill>
          <p:spPr>
            <a:xfrm>
              <a:off x="7769099" y="3671570"/>
              <a:ext cx="302171" cy="298068"/>
            </a:xfrm>
            <a:prstGeom prst="rect">
              <a:avLst/>
            </a:prstGeom>
          </p:spPr>
        </p:pic>
        <p:pic>
          <p:nvPicPr>
            <p:cNvPr id="490" name="object 199">
              <a:extLst>
                <a:ext uri="{FF2B5EF4-FFF2-40B4-BE49-F238E27FC236}">
                  <a16:creationId xmlns:a16="http://schemas.microsoft.com/office/drawing/2014/main" id="{4FAC554F-679E-1D30-052C-02F495BD49C1}"/>
                </a:ext>
              </a:extLst>
            </p:cNvPr>
            <p:cNvPicPr/>
            <p:nvPr/>
          </p:nvPicPr>
          <p:blipFill>
            <a:blip r:embed="rId67" cstate="email">
              <a:extLst>
                <a:ext uri="{28A0092B-C50C-407E-A947-70E740481C1C}">
                  <a14:useLocalDpi xmlns:a14="http://schemas.microsoft.com/office/drawing/2010/main"/>
                </a:ext>
              </a:extLst>
            </a:blip>
            <a:stretch>
              <a:fillRect/>
            </a:stretch>
          </p:blipFill>
          <p:spPr>
            <a:xfrm>
              <a:off x="9005317" y="3671570"/>
              <a:ext cx="302182" cy="298068"/>
            </a:xfrm>
            <a:prstGeom prst="rect">
              <a:avLst/>
            </a:prstGeom>
          </p:spPr>
        </p:pic>
        <p:pic>
          <p:nvPicPr>
            <p:cNvPr id="491" name="object 200">
              <a:extLst>
                <a:ext uri="{FF2B5EF4-FFF2-40B4-BE49-F238E27FC236}">
                  <a16:creationId xmlns:a16="http://schemas.microsoft.com/office/drawing/2014/main" id="{AC5E77EA-C051-C343-BD86-F4B24FDBB18C}"/>
                </a:ext>
              </a:extLst>
            </p:cNvPr>
            <p:cNvPicPr/>
            <p:nvPr/>
          </p:nvPicPr>
          <p:blipFill>
            <a:blip r:embed="rId6" cstate="email">
              <a:extLst>
                <a:ext uri="{28A0092B-C50C-407E-A947-70E740481C1C}">
                  <a14:useLocalDpi xmlns:a14="http://schemas.microsoft.com/office/drawing/2010/main"/>
                </a:ext>
              </a:extLst>
            </a:blip>
            <a:stretch>
              <a:fillRect/>
            </a:stretch>
          </p:blipFill>
          <p:spPr>
            <a:xfrm>
              <a:off x="8181176" y="3671570"/>
              <a:ext cx="302171" cy="298068"/>
            </a:xfrm>
            <a:prstGeom prst="rect">
              <a:avLst/>
            </a:prstGeom>
          </p:spPr>
        </p:pic>
        <p:pic>
          <p:nvPicPr>
            <p:cNvPr id="492" name="object 201">
              <a:extLst>
                <a:ext uri="{FF2B5EF4-FFF2-40B4-BE49-F238E27FC236}">
                  <a16:creationId xmlns:a16="http://schemas.microsoft.com/office/drawing/2014/main" id="{CE131C92-77B8-1119-C8CE-FEE6237841FE}"/>
                </a:ext>
              </a:extLst>
            </p:cNvPr>
            <p:cNvPicPr/>
            <p:nvPr/>
          </p:nvPicPr>
          <p:blipFill>
            <a:blip r:embed="rId74" cstate="email">
              <a:extLst>
                <a:ext uri="{28A0092B-C50C-407E-A947-70E740481C1C}">
                  <a14:useLocalDpi xmlns:a14="http://schemas.microsoft.com/office/drawing/2010/main"/>
                </a:ext>
              </a:extLst>
            </a:blip>
            <a:stretch>
              <a:fillRect/>
            </a:stretch>
          </p:blipFill>
          <p:spPr>
            <a:xfrm>
              <a:off x="8593241" y="4079519"/>
              <a:ext cx="302182" cy="298056"/>
            </a:xfrm>
            <a:prstGeom prst="rect">
              <a:avLst/>
            </a:prstGeom>
          </p:spPr>
        </p:pic>
        <p:pic>
          <p:nvPicPr>
            <p:cNvPr id="493" name="object 202">
              <a:extLst>
                <a:ext uri="{FF2B5EF4-FFF2-40B4-BE49-F238E27FC236}">
                  <a16:creationId xmlns:a16="http://schemas.microsoft.com/office/drawing/2014/main" id="{1319281B-0293-6F40-55EC-0C374F706D89}"/>
                </a:ext>
              </a:extLst>
            </p:cNvPr>
            <p:cNvPicPr/>
            <p:nvPr/>
          </p:nvPicPr>
          <p:blipFill>
            <a:blip r:embed="rId7" cstate="email">
              <a:extLst>
                <a:ext uri="{28A0092B-C50C-407E-A947-70E740481C1C}">
                  <a14:useLocalDpi xmlns:a14="http://schemas.microsoft.com/office/drawing/2010/main"/>
                </a:ext>
              </a:extLst>
            </a:blip>
            <a:stretch>
              <a:fillRect/>
            </a:stretch>
          </p:blipFill>
          <p:spPr>
            <a:xfrm>
              <a:off x="7769099" y="4079519"/>
              <a:ext cx="302171" cy="298056"/>
            </a:xfrm>
            <a:prstGeom prst="rect">
              <a:avLst/>
            </a:prstGeom>
          </p:spPr>
        </p:pic>
        <p:pic>
          <p:nvPicPr>
            <p:cNvPr id="494" name="object 203">
              <a:extLst>
                <a:ext uri="{FF2B5EF4-FFF2-40B4-BE49-F238E27FC236}">
                  <a16:creationId xmlns:a16="http://schemas.microsoft.com/office/drawing/2014/main" id="{3C7E13B3-CECF-BD23-49C8-1D8462CCCDE3}"/>
                </a:ext>
              </a:extLst>
            </p:cNvPr>
            <p:cNvPicPr/>
            <p:nvPr/>
          </p:nvPicPr>
          <p:blipFill>
            <a:blip r:embed="rId101" cstate="email">
              <a:extLst>
                <a:ext uri="{28A0092B-C50C-407E-A947-70E740481C1C}">
                  <a14:useLocalDpi xmlns:a14="http://schemas.microsoft.com/office/drawing/2010/main"/>
                </a:ext>
              </a:extLst>
            </a:blip>
            <a:stretch>
              <a:fillRect/>
            </a:stretch>
          </p:blipFill>
          <p:spPr>
            <a:xfrm>
              <a:off x="9005317" y="4079519"/>
              <a:ext cx="302182" cy="298056"/>
            </a:xfrm>
            <a:prstGeom prst="rect">
              <a:avLst/>
            </a:prstGeom>
          </p:spPr>
        </p:pic>
        <p:pic>
          <p:nvPicPr>
            <p:cNvPr id="495" name="object 204">
              <a:extLst>
                <a:ext uri="{FF2B5EF4-FFF2-40B4-BE49-F238E27FC236}">
                  <a16:creationId xmlns:a16="http://schemas.microsoft.com/office/drawing/2014/main" id="{3953631B-1347-F8E9-73C7-3CA85F201995}"/>
                </a:ext>
              </a:extLst>
            </p:cNvPr>
            <p:cNvPicPr/>
            <p:nvPr/>
          </p:nvPicPr>
          <p:blipFill>
            <a:blip r:embed="rId99" cstate="email">
              <a:extLst>
                <a:ext uri="{28A0092B-C50C-407E-A947-70E740481C1C}">
                  <a14:useLocalDpi xmlns:a14="http://schemas.microsoft.com/office/drawing/2010/main"/>
                </a:ext>
              </a:extLst>
            </a:blip>
            <a:stretch>
              <a:fillRect/>
            </a:stretch>
          </p:blipFill>
          <p:spPr>
            <a:xfrm>
              <a:off x="8181176" y="4079519"/>
              <a:ext cx="302171" cy="298056"/>
            </a:xfrm>
            <a:prstGeom prst="rect">
              <a:avLst/>
            </a:prstGeom>
          </p:spPr>
        </p:pic>
        <p:pic>
          <p:nvPicPr>
            <p:cNvPr id="496" name="object 205">
              <a:extLst>
                <a:ext uri="{FF2B5EF4-FFF2-40B4-BE49-F238E27FC236}">
                  <a16:creationId xmlns:a16="http://schemas.microsoft.com/office/drawing/2014/main" id="{621308E6-B6B0-8B88-96C9-656A7A94A66C}"/>
                </a:ext>
              </a:extLst>
            </p:cNvPr>
            <p:cNvPicPr/>
            <p:nvPr/>
          </p:nvPicPr>
          <p:blipFill>
            <a:blip r:embed="rId77" cstate="email">
              <a:extLst>
                <a:ext uri="{28A0092B-C50C-407E-A947-70E740481C1C}">
                  <a14:useLocalDpi xmlns:a14="http://schemas.microsoft.com/office/drawing/2010/main"/>
                </a:ext>
              </a:extLst>
            </a:blip>
            <a:stretch>
              <a:fillRect/>
            </a:stretch>
          </p:blipFill>
          <p:spPr>
            <a:xfrm>
              <a:off x="8593241" y="4487468"/>
              <a:ext cx="302182" cy="298056"/>
            </a:xfrm>
            <a:prstGeom prst="rect">
              <a:avLst/>
            </a:prstGeom>
          </p:spPr>
        </p:pic>
        <p:pic>
          <p:nvPicPr>
            <p:cNvPr id="497" name="object 206">
              <a:extLst>
                <a:ext uri="{FF2B5EF4-FFF2-40B4-BE49-F238E27FC236}">
                  <a16:creationId xmlns:a16="http://schemas.microsoft.com/office/drawing/2014/main" id="{4854B396-3652-C076-67D7-87A791993EE7}"/>
                </a:ext>
              </a:extLst>
            </p:cNvPr>
            <p:cNvPicPr/>
            <p:nvPr/>
          </p:nvPicPr>
          <p:blipFill>
            <a:blip r:embed="rId8" cstate="email">
              <a:extLst>
                <a:ext uri="{28A0092B-C50C-407E-A947-70E740481C1C}">
                  <a14:useLocalDpi xmlns:a14="http://schemas.microsoft.com/office/drawing/2010/main"/>
                </a:ext>
              </a:extLst>
            </a:blip>
            <a:stretch>
              <a:fillRect/>
            </a:stretch>
          </p:blipFill>
          <p:spPr>
            <a:xfrm>
              <a:off x="7769099" y="4487468"/>
              <a:ext cx="302171" cy="298056"/>
            </a:xfrm>
            <a:prstGeom prst="rect">
              <a:avLst/>
            </a:prstGeom>
          </p:spPr>
        </p:pic>
        <p:pic>
          <p:nvPicPr>
            <p:cNvPr id="498" name="object 207">
              <a:extLst>
                <a:ext uri="{FF2B5EF4-FFF2-40B4-BE49-F238E27FC236}">
                  <a16:creationId xmlns:a16="http://schemas.microsoft.com/office/drawing/2014/main" id="{41A98DC7-15D1-36F3-E9AB-FB2EC18E3297}"/>
                </a:ext>
              </a:extLst>
            </p:cNvPr>
            <p:cNvPicPr/>
            <p:nvPr/>
          </p:nvPicPr>
          <p:blipFill>
            <a:blip r:embed="rId52" cstate="email">
              <a:extLst>
                <a:ext uri="{28A0092B-C50C-407E-A947-70E740481C1C}">
                  <a14:useLocalDpi xmlns:a14="http://schemas.microsoft.com/office/drawing/2010/main"/>
                </a:ext>
              </a:extLst>
            </a:blip>
            <a:stretch>
              <a:fillRect/>
            </a:stretch>
          </p:blipFill>
          <p:spPr>
            <a:xfrm>
              <a:off x="9005317" y="4487468"/>
              <a:ext cx="302182" cy="298056"/>
            </a:xfrm>
            <a:prstGeom prst="rect">
              <a:avLst/>
            </a:prstGeom>
          </p:spPr>
        </p:pic>
        <p:pic>
          <p:nvPicPr>
            <p:cNvPr id="499" name="object 208">
              <a:extLst>
                <a:ext uri="{FF2B5EF4-FFF2-40B4-BE49-F238E27FC236}">
                  <a16:creationId xmlns:a16="http://schemas.microsoft.com/office/drawing/2014/main" id="{1C60F6C3-9F78-9F41-C33B-853F885CA445}"/>
                </a:ext>
              </a:extLst>
            </p:cNvPr>
            <p:cNvPicPr/>
            <p:nvPr/>
          </p:nvPicPr>
          <p:blipFill>
            <a:blip r:embed="rId120" cstate="email">
              <a:extLst>
                <a:ext uri="{28A0092B-C50C-407E-A947-70E740481C1C}">
                  <a14:useLocalDpi xmlns:a14="http://schemas.microsoft.com/office/drawing/2010/main"/>
                </a:ext>
              </a:extLst>
            </a:blip>
            <a:stretch>
              <a:fillRect/>
            </a:stretch>
          </p:blipFill>
          <p:spPr>
            <a:xfrm>
              <a:off x="8181176" y="4487468"/>
              <a:ext cx="302171" cy="298056"/>
            </a:xfrm>
            <a:prstGeom prst="rect">
              <a:avLst/>
            </a:prstGeom>
          </p:spPr>
        </p:pic>
        <p:pic>
          <p:nvPicPr>
            <p:cNvPr id="500" name="object 209">
              <a:extLst>
                <a:ext uri="{FF2B5EF4-FFF2-40B4-BE49-F238E27FC236}">
                  <a16:creationId xmlns:a16="http://schemas.microsoft.com/office/drawing/2014/main" id="{097DB29B-3F24-48C6-272E-6A941198A8D1}"/>
                </a:ext>
              </a:extLst>
            </p:cNvPr>
            <p:cNvPicPr/>
            <p:nvPr/>
          </p:nvPicPr>
          <p:blipFill>
            <a:blip r:embed="rId15" cstate="email">
              <a:extLst>
                <a:ext uri="{28A0092B-C50C-407E-A947-70E740481C1C}">
                  <a14:useLocalDpi xmlns:a14="http://schemas.microsoft.com/office/drawing/2010/main"/>
                </a:ext>
              </a:extLst>
            </a:blip>
            <a:stretch>
              <a:fillRect/>
            </a:stretch>
          </p:blipFill>
          <p:spPr>
            <a:xfrm>
              <a:off x="6944970" y="3671570"/>
              <a:ext cx="302170" cy="298068"/>
            </a:xfrm>
            <a:prstGeom prst="rect">
              <a:avLst/>
            </a:prstGeom>
          </p:spPr>
        </p:pic>
        <p:pic>
          <p:nvPicPr>
            <p:cNvPr id="501" name="object 210">
              <a:extLst>
                <a:ext uri="{FF2B5EF4-FFF2-40B4-BE49-F238E27FC236}">
                  <a16:creationId xmlns:a16="http://schemas.microsoft.com/office/drawing/2014/main" id="{A8CCCFEA-6CB3-0990-F2FA-D2B3EAAF73DB}"/>
                </a:ext>
              </a:extLst>
            </p:cNvPr>
            <p:cNvPicPr/>
            <p:nvPr/>
          </p:nvPicPr>
          <p:blipFill>
            <a:blip r:embed="rId66" cstate="email">
              <a:extLst>
                <a:ext uri="{28A0092B-C50C-407E-A947-70E740481C1C}">
                  <a14:useLocalDpi xmlns:a14="http://schemas.microsoft.com/office/drawing/2010/main"/>
                </a:ext>
              </a:extLst>
            </a:blip>
            <a:stretch>
              <a:fillRect/>
            </a:stretch>
          </p:blipFill>
          <p:spPr>
            <a:xfrm>
              <a:off x="4879097" y="4079519"/>
              <a:ext cx="302171" cy="298056"/>
            </a:xfrm>
            <a:prstGeom prst="rect">
              <a:avLst/>
            </a:prstGeom>
          </p:spPr>
        </p:pic>
        <p:pic>
          <p:nvPicPr>
            <p:cNvPr id="502" name="object 211">
              <a:extLst>
                <a:ext uri="{FF2B5EF4-FFF2-40B4-BE49-F238E27FC236}">
                  <a16:creationId xmlns:a16="http://schemas.microsoft.com/office/drawing/2014/main" id="{AC28952A-C271-E1D5-861F-5D243A54A6A9}"/>
                </a:ext>
              </a:extLst>
            </p:cNvPr>
            <p:cNvPicPr/>
            <p:nvPr/>
          </p:nvPicPr>
          <p:blipFill>
            <a:blip r:embed="rId122" cstate="email">
              <a:extLst>
                <a:ext uri="{28A0092B-C50C-407E-A947-70E740481C1C}">
                  <a14:useLocalDpi xmlns:a14="http://schemas.microsoft.com/office/drawing/2010/main"/>
                </a:ext>
              </a:extLst>
            </a:blip>
            <a:stretch>
              <a:fillRect/>
            </a:stretch>
          </p:blipFill>
          <p:spPr>
            <a:xfrm>
              <a:off x="7357026" y="4079519"/>
              <a:ext cx="302166" cy="298056"/>
            </a:xfrm>
            <a:prstGeom prst="rect">
              <a:avLst/>
            </a:prstGeom>
          </p:spPr>
        </p:pic>
        <p:pic>
          <p:nvPicPr>
            <p:cNvPr id="503" name="object 212">
              <a:extLst>
                <a:ext uri="{FF2B5EF4-FFF2-40B4-BE49-F238E27FC236}">
                  <a16:creationId xmlns:a16="http://schemas.microsoft.com/office/drawing/2014/main" id="{B7080933-7F6F-49BE-1E90-AF4CDA6E8C53}"/>
                </a:ext>
              </a:extLst>
            </p:cNvPr>
            <p:cNvPicPr/>
            <p:nvPr/>
          </p:nvPicPr>
          <p:blipFill>
            <a:blip r:embed="rId37" cstate="email">
              <a:extLst>
                <a:ext uri="{28A0092B-C50C-407E-A947-70E740481C1C}">
                  <a14:useLocalDpi xmlns:a14="http://schemas.microsoft.com/office/drawing/2010/main"/>
                </a:ext>
              </a:extLst>
            </a:blip>
            <a:stretch>
              <a:fillRect/>
            </a:stretch>
          </p:blipFill>
          <p:spPr>
            <a:xfrm>
              <a:off x="5708739" y="4079519"/>
              <a:ext cx="302171" cy="298056"/>
            </a:xfrm>
            <a:prstGeom prst="rect">
              <a:avLst/>
            </a:prstGeom>
          </p:spPr>
        </p:pic>
        <p:pic>
          <p:nvPicPr>
            <p:cNvPr id="504" name="object 213">
              <a:extLst>
                <a:ext uri="{FF2B5EF4-FFF2-40B4-BE49-F238E27FC236}">
                  <a16:creationId xmlns:a16="http://schemas.microsoft.com/office/drawing/2014/main" id="{5929558D-8F31-ECA7-C343-6BEC1D31964B}"/>
                </a:ext>
              </a:extLst>
            </p:cNvPr>
            <p:cNvPicPr/>
            <p:nvPr/>
          </p:nvPicPr>
          <p:blipFill>
            <a:blip r:embed="rId123" cstate="email">
              <a:extLst>
                <a:ext uri="{28A0092B-C50C-407E-A947-70E740481C1C}">
                  <a14:useLocalDpi xmlns:a14="http://schemas.microsoft.com/office/drawing/2010/main"/>
                </a:ext>
              </a:extLst>
            </a:blip>
            <a:stretch>
              <a:fillRect/>
            </a:stretch>
          </p:blipFill>
          <p:spPr>
            <a:xfrm>
              <a:off x="11477753" y="4079519"/>
              <a:ext cx="302171" cy="298056"/>
            </a:xfrm>
            <a:prstGeom prst="rect">
              <a:avLst/>
            </a:prstGeom>
          </p:spPr>
        </p:pic>
        <p:pic>
          <p:nvPicPr>
            <p:cNvPr id="505" name="object 214">
              <a:extLst>
                <a:ext uri="{FF2B5EF4-FFF2-40B4-BE49-F238E27FC236}">
                  <a16:creationId xmlns:a16="http://schemas.microsoft.com/office/drawing/2014/main" id="{72E285AA-B8B8-5E8F-C261-A18B919AFBE3}"/>
                </a:ext>
              </a:extLst>
            </p:cNvPr>
            <p:cNvPicPr/>
            <p:nvPr/>
          </p:nvPicPr>
          <p:blipFill>
            <a:blip r:embed="rId88" cstate="email">
              <a:extLst>
                <a:ext uri="{28A0092B-C50C-407E-A947-70E740481C1C}">
                  <a14:useLocalDpi xmlns:a14="http://schemas.microsoft.com/office/drawing/2010/main"/>
                </a:ext>
              </a:extLst>
            </a:blip>
            <a:stretch>
              <a:fillRect/>
            </a:stretch>
          </p:blipFill>
          <p:spPr>
            <a:xfrm>
              <a:off x="9417386" y="5303367"/>
              <a:ext cx="302179" cy="298081"/>
            </a:xfrm>
            <a:prstGeom prst="rect">
              <a:avLst/>
            </a:prstGeom>
          </p:spPr>
        </p:pic>
        <p:pic>
          <p:nvPicPr>
            <p:cNvPr id="506" name="object 215">
              <a:extLst>
                <a:ext uri="{FF2B5EF4-FFF2-40B4-BE49-F238E27FC236}">
                  <a16:creationId xmlns:a16="http://schemas.microsoft.com/office/drawing/2014/main" id="{FFF7A414-4CCB-75D9-298A-B7E37417E88F}"/>
                </a:ext>
              </a:extLst>
            </p:cNvPr>
            <p:cNvPicPr/>
            <p:nvPr/>
          </p:nvPicPr>
          <p:blipFill>
            <a:blip r:embed="rId81" cstate="email">
              <a:extLst>
                <a:ext uri="{28A0092B-C50C-407E-A947-70E740481C1C}">
                  <a14:useLocalDpi xmlns:a14="http://schemas.microsoft.com/office/drawing/2010/main"/>
                </a:ext>
              </a:extLst>
            </a:blip>
            <a:stretch>
              <a:fillRect/>
            </a:stretch>
          </p:blipFill>
          <p:spPr>
            <a:xfrm>
              <a:off x="6532893" y="4079519"/>
              <a:ext cx="302171" cy="298056"/>
            </a:xfrm>
            <a:prstGeom prst="rect">
              <a:avLst/>
            </a:prstGeom>
          </p:spPr>
        </p:pic>
        <p:pic>
          <p:nvPicPr>
            <p:cNvPr id="507" name="object 216">
              <a:extLst>
                <a:ext uri="{FF2B5EF4-FFF2-40B4-BE49-F238E27FC236}">
                  <a16:creationId xmlns:a16="http://schemas.microsoft.com/office/drawing/2014/main" id="{1ADB95E5-9809-DD23-9F89-34FE549446DF}"/>
                </a:ext>
              </a:extLst>
            </p:cNvPr>
            <p:cNvPicPr/>
            <p:nvPr/>
          </p:nvPicPr>
          <p:blipFill>
            <a:blip r:embed="rId124" cstate="email">
              <a:extLst>
                <a:ext uri="{28A0092B-C50C-407E-A947-70E740481C1C}">
                  <a14:useLocalDpi xmlns:a14="http://schemas.microsoft.com/office/drawing/2010/main"/>
                </a:ext>
              </a:extLst>
            </a:blip>
            <a:stretch>
              <a:fillRect/>
            </a:stretch>
          </p:blipFill>
          <p:spPr>
            <a:xfrm>
              <a:off x="5291166" y="4079519"/>
              <a:ext cx="302179" cy="298056"/>
            </a:xfrm>
            <a:prstGeom prst="rect">
              <a:avLst/>
            </a:prstGeom>
          </p:spPr>
        </p:pic>
        <p:pic>
          <p:nvPicPr>
            <p:cNvPr id="508" name="object 217">
              <a:extLst>
                <a:ext uri="{FF2B5EF4-FFF2-40B4-BE49-F238E27FC236}">
                  <a16:creationId xmlns:a16="http://schemas.microsoft.com/office/drawing/2014/main" id="{53E48F3D-3CBE-2525-66A7-C980FC290FE9}"/>
                </a:ext>
              </a:extLst>
            </p:cNvPr>
            <p:cNvPicPr/>
            <p:nvPr/>
          </p:nvPicPr>
          <p:blipFill>
            <a:blip r:embed="rId37" cstate="email">
              <a:extLst>
                <a:ext uri="{28A0092B-C50C-407E-A947-70E740481C1C}">
                  <a14:useLocalDpi xmlns:a14="http://schemas.microsoft.com/office/drawing/2010/main"/>
                </a:ext>
              </a:extLst>
            </a:blip>
            <a:stretch>
              <a:fillRect/>
            </a:stretch>
          </p:blipFill>
          <p:spPr>
            <a:xfrm>
              <a:off x="11065676" y="4079519"/>
              <a:ext cx="302182" cy="298056"/>
            </a:xfrm>
            <a:prstGeom prst="rect">
              <a:avLst/>
            </a:prstGeom>
          </p:spPr>
        </p:pic>
        <p:pic>
          <p:nvPicPr>
            <p:cNvPr id="509" name="object 218">
              <a:extLst>
                <a:ext uri="{FF2B5EF4-FFF2-40B4-BE49-F238E27FC236}">
                  <a16:creationId xmlns:a16="http://schemas.microsoft.com/office/drawing/2014/main" id="{E4BF34E1-9F48-D96F-1EE5-547E77EB5AC8}"/>
                </a:ext>
              </a:extLst>
            </p:cNvPr>
            <p:cNvPicPr/>
            <p:nvPr/>
          </p:nvPicPr>
          <p:blipFill>
            <a:blip r:embed="rId19" cstate="email">
              <a:extLst>
                <a:ext uri="{28A0092B-C50C-407E-A947-70E740481C1C}">
                  <a14:useLocalDpi xmlns:a14="http://schemas.microsoft.com/office/drawing/2010/main"/>
                </a:ext>
              </a:extLst>
            </a:blip>
            <a:stretch>
              <a:fillRect/>
            </a:stretch>
          </p:blipFill>
          <p:spPr>
            <a:xfrm>
              <a:off x="6120816" y="4079519"/>
              <a:ext cx="302171" cy="298056"/>
            </a:xfrm>
            <a:prstGeom prst="rect">
              <a:avLst/>
            </a:prstGeom>
          </p:spPr>
        </p:pic>
        <p:pic>
          <p:nvPicPr>
            <p:cNvPr id="510" name="object 219">
              <a:extLst>
                <a:ext uri="{FF2B5EF4-FFF2-40B4-BE49-F238E27FC236}">
                  <a16:creationId xmlns:a16="http://schemas.microsoft.com/office/drawing/2014/main" id="{DC95D19B-B523-FD04-DA38-498251D49E56}"/>
                </a:ext>
              </a:extLst>
            </p:cNvPr>
            <p:cNvPicPr/>
            <p:nvPr/>
          </p:nvPicPr>
          <p:blipFill>
            <a:blip r:embed="rId49" cstate="email">
              <a:extLst>
                <a:ext uri="{28A0092B-C50C-407E-A947-70E740481C1C}">
                  <a14:useLocalDpi xmlns:a14="http://schemas.microsoft.com/office/drawing/2010/main"/>
                </a:ext>
              </a:extLst>
            </a:blip>
            <a:stretch>
              <a:fillRect/>
            </a:stretch>
          </p:blipFill>
          <p:spPr>
            <a:xfrm>
              <a:off x="11889818" y="4079519"/>
              <a:ext cx="302182" cy="298056"/>
            </a:xfrm>
            <a:prstGeom prst="rect">
              <a:avLst/>
            </a:prstGeom>
          </p:spPr>
        </p:pic>
        <p:pic>
          <p:nvPicPr>
            <p:cNvPr id="511" name="object 220">
              <a:extLst>
                <a:ext uri="{FF2B5EF4-FFF2-40B4-BE49-F238E27FC236}">
                  <a16:creationId xmlns:a16="http://schemas.microsoft.com/office/drawing/2014/main" id="{CEEECDEF-32D2-86DD-A0CE-8DA21BC83AB7}"/>
                </a:ext>
              </a:extLst>
            </p:cNvPr>
            <p:cNvPicPr/>
            <p:nvPr/>
          </p:nvPicPr>
          <p:blipFill>
            <a:blip r:embed="rId95" cstate="email">
              <a:extLst>
                <a:ext uri="{28A0092B-C50C-407E-A947-70E740481C1C}">
                  <a14:useLocalDpi xmlns:a14="http://schemas.microsoft.com/office/drawing/2010/main"/>
                </a:ext>
              </a:extLst>
            </a:blip>
            <a:stretch>
              <a:fillRect/>
            </a:stretch>
          </p:blipFill>
          <p:spPr>
            <a:xfrm>
              <a:off x="9829458" y="5303367"/>
              <a:ext cx="302171" cy="298081"/>
            </a:xfrm>
            <a:prstGeom prst="rect">
              <a:avLst/>
            </a:prstGeom>
          </p:spPr>
        </p:pic>
        <p:pic>
          <p:nvPicPr>
            <p:cNvPr id="512" name="object 221">
              <a:extLst>
                <a:ext uri="{FF2B5EF4-FFF2-40B4-BE49-F238E27FC236}">
                  <a16:creationId xmlns:a16="http://schemas.microsoft.com/office/drawing/2014/main" id="{2A2623F1-C4FA-7BD1-4A8E-55412B5F3FF9}"/>
                </a:ext>
              </a:extLst>
            </p:cNvPr>
            <p:cNvPicPr/>
            <p:nvPr/>
          </p:nvPicPr>
          <p:blipFill>
            <a:blip r:embed="rId125" cstate="email">
              <a:extLst>
                <a:ext uri="{28A0092B-C50C-407E-A947-70E740481C1C}">
                  <a14:useLocalDpi xmlns:a14="http://schemas.microsoft.com/office/drawing/2010/main"/>
                </a:ext>
              </a:extLst>
            </a:blip>
            <a:stretch>
              <a:fillRect/>
            </a:stretch>
          </p:blipFill>
          <p:spPr>
            <a:xfrm>
              <a:off x="6944970" y="4079519"/>
              <a:ext cx="302170" cy="298056"/>
            </a:xfrm>
            <a:prstGeom prst="rect">
              <a:avLst/>
            </a:prstGeom>
          </p:spPr>
        </p:pic>
        <p:pic>
          <p:nvPicPr>
            <p:cNvPr id="513" name="object 222">
              <a:extLst>
                <a:ext uri="{FF2B5EF4-FFF2-40B4-BE49-F238E27FC236}">
                  <a16:creationId xmlns:a16="http://schemas.microsoft.com/office/drawing/2014/main" id="{0CDA4CA3-114C-699E-5BB9-4EB9D33DD081}"/>
                </a:ext>
              </a:extLst>
            </p:cNvPr>
            <p:cNvPicPr/>
            <p:nvPr/>
          </p:nvPicPr>
          <p:blipFill>
            <a:blip r:embed="rId82" cstate="email">
              <a:extLst>
                <a:ext uri="{28A0092B-C50C-407E-A947-70E740481C1C}">
                  <a14:useLocalDpi xmlns:a14="http://schemas.microsoft.com/office/drawing/2010/main"/>
                </a:ext>
              </a:extLst>
            </a:blip>
            <a:stretch>
              <a:fillRect/>
            </a:stretch>
          </p:blipFill>
          <p:spPr>
            <a:xfrm>
              <a:off x="4879085" y="4487470"/>
              <a:ext cx="302183" cy="298054"/>
            </a:xfrm>
            <a:prstGeom prst="rect">
              <a:avLst/>
            </a:prstGeom>
          </p:spPr>
        </p:pic>
        <p:pic>
          <p:nvPicPr>
            <p:cNvPr id="514" name="object 223">
              <a:extLst>
                <a:ext uri="{FF2B5EF4-FFF2-40B4-BE49-F238E27FC236}">
                  <a16:creationId xmlns:a16="http://schemas.microsoft.com/office/drawing/2014/main" id="{392EF27B-C970-BEF1-6DD9-228B23831F88}"/>
                </a:ext>
              </a:extLst>
            </p:cNvPr>
            <p:cNvPicPr/>
            <p:nvPr/>
          </p:nvPicPr>
          <p:blipFill>
            <a:blip r:embed="rId70" cstate="email">
              <a:extLst>
                <a:ext uri="{28A0092B-C50C-407E-A947-70E740481C1C}">
                  <a14:useLocalDpi xmlns:a14="http://schemas.microsoft.com/office/drawing/2010/main"/>
                </a:ext>
              </a:extLst>
            </a:blip>
            <a:stretch>
              <a:fillRect/>
            </a:stretch>
          </p:blipFill>
          <p:spPr>
            <a:xfrm>
              <a:off x="7357026" y="4487468"/>
              <a:ext cx="302166" cy="298056"/>
            </a:xfrm>
            <a:prstGeom prst="rect">
              <a:avLst/>
            </a:prstGeom>
          </p:spPr>
        </p:pic>
        <p:pic>
          <p:nvPicPr>
            <p:cNvPr id="515" name="object 224">
              <a:extLst>
                <a:ext uri="{FF2B5EF4-FFF2-40B4-BE49-F238E27FC236}">
                  <a16:creationId xmlns:a16="http://schemas.microsoft.com/office/drawing/2014/main" id="{D4B3CEE9-1005-7C6E-8C8D-BF719C79C6E2}"/>
                </a:ext>
              </a:extLst>
            </p:cNvPr>
            <p:cNvPicPr/>
            <p:nvPr/>
          </p:nvPicPr>
          <p:blipFill>
            <a:blip r:embed="rId126" cstate="email">
              <a:extLst>
                <a:ext uri="{28A0092B-C50C-407E-A947-70E740481C1C}">
                  <a14:useLocalDpi xmlns:a14="http://schemas.microsoft.com/office/drawing/2010/main"/>
                </a:ext>
              </a:extLst>
            </a:blip>
            <a:stretch>
              <a:fillRect/>
            </a:stretch>
          </p:blipFill>
          <p:spPr>
            <a:xfrm>
              <a:off x="5708739" y="4487468"/>
              <a:ext cx="302171" cy="298056"/>
            </a:xfrm>
            <a:prstGeom prst="rect">
              <a:avLst/>
            </a:prstGeom>
          </p:spPr>
        </p:pic>
        <p:pic>
          <p:nvPicPr>
            <p:cNvPr id="516" name="object 225">
              <a:extLst>
                <a:ext uri="{FF2B5EF4-FFF2-40B4-BE49-F238E27FC236}">
                  <a16:creationId xmlns:a16="http://schemas.microsoft.com/office/drawing/2014/main" id="{E4752303-2217-4CF8-8135-458C7832D377}"/>
                </a:ext>
              </a:extLst>
            </p:cNvPr>
            <p:cNvPicPr/>
            <p:nvPr/>
          </p:nvPicPr>
          <p:blipFill>
            <a:blip r:embed="rId127" cstate="email">
              <a:extLst>
                <a:ext uri="{28A0092B-C50C-407E-A947-70E740481C1C}">
                  <a14:useLocalDpi xmlns:a14="http://schemas.microsoft.com/office/drawing/2010/main"/>
                </a:ext>
              </a:extLst>
            </a:blip>
            <a:stretch>
              <a:fillRect/>
            </a:stretch>
          </p:blipFill>
          <p:spPr>
            <a:xfrm>
              <a:off x="11477753" y="4487468"/>
              <a:ext cx="302171" cy="298056"/>
            </a:xfrm>
            <a:prstGeom prst="rect">
              <a:avLst/>
            </a:prstGeom>
          </p:spPr>
        </p:pic>
        <p:pic>
          <p:nvPicPr>
            <p:cNvPr id="517" name="object 226">
              <a:extLst>
                <a:ext uri="{FF2B5EF4-FFF2-40B4-BE49-F238E27FC236}">
                  <a16:creationId xmlns:a16="http://schemas.microsoft.com/office/drawing/2014/main" id="{396DFBE5-AECB-0AB0-0396-21E69B55B185}"/>
                </a:ext>
              </a:extLst>
            </p:cNvPr>
            <p:cNvPicPr/>
            <p:nvPr/>
          </p:nvPicPr>
          <p:blipFill>
            <a:blip r:embed="rId128" cstate="email">
              <a:extLst>
                <a:ext uri="{28A0092B-C50C-407E-A947-70E740481C1C}">
                  <a14:useLocalDpi xmlns:a14="http://schemas.microsoft.com/office/drawing/2010/main"/>
                </a:ext>
              </a:extLst>
            </a:blip>
            <a:stretch>
              <a:fillRect/>
            </a:stretch>
          </p:blipFill>
          <p:spPr>
            <a:xfrm>
              <a:off x="6532893" y="4487468"/>
              <a:ext cx="302171" cy="298056"/>
            </a:xfrm>
            <a:prstGeom prst="rect">
              <a:avLst/>
            </a:prstGeom>
          </p:spPr>
        </p:pic>
        <p:pic>
          <p:nvPicPr>
            <p:cNvPr id="518" name="object 227">
              <a:extLst>
                <a:ext uri="{FF2B5EF4-FFF2-40B4-BE49-F238E27FC236}">
                  <a16:creationId xmlns:a16="http://schemas.microsoft.com/office/drawing/2014/main" id="{6E7ADD67-B13E-F134-3C23-81605A8C0A31}"/>
                </a:ext>
              </a:extLst>
            </p:cNvPr>
            <p:cNvPicPr/>
            <p:nvPr/>
          </p:nvPicPr>
          <p:blipFill>
            <a:blip r:embed="rId115" cstate="email">
              <a:extLst>
                <a:ext uri="{28A0092B-C50C-407E-A947-70E740481C1C}">
                  <a14:useLocalDpi xmlns:a14="http://schemas.microsoft.com/office/drawing/2010/main"/>
                </a:ext>
              </a:extLst>
            </a:blip>
            <a:stretch>
              <a:fillRect/>
            </a:stretch>
          </p:blipFill>
          <p:spPr>
            <a:xfrm>
              <a:off x="5291166" y="4487468"/>
              <a:ext cx="302179" cy="298056"/>
            </a:xfrm>
            <a:prstGeom prst="rect">
              <a:avLst/>
            </a:prstGeom>
          </p:spPr>
        </p:pic>
        <p:pic>
          <p:nvPicPr>
            <p:cNvPr id="519" name="object 228">
              <a:extLst>
                <a:ext uri="{FF2B5EF4-FFF2-40B4-BE49-F238E27FC236}">
                  <a16:creationId xmlns:a16="http://schemas.microsoft.com/office/drawing/2014/main" id="{7D36F7E1-4EBC-2EEB-321C-2AC59BDC722B}"/>
                </a:ext>
              </a:extLst>
            </p:cNvPr>
            <p:cNvPicPr/>
            <p:nvPr/>
          </p:nvPicPr>
          <p:blipFill>
            <a:blip r:embed="rId100" cstate="email">
              <a:extLst>
                <a:ext uri="{28A0092B-C50C-407E-A947-70E740481C1C}">
                  <a14:useLocalDpi xmlns:a14="http://schemas.microsoft.com/office/drawing/2010/main"/>
                </a:ext>
              </a:extLst>
            </a:blip>
            <a:stretch>
              <a:fillRect/>
            </a:stretch>
          </p:blipFill>
          <p:spPr>
            <a:xfrm>
              <a:off x="11065676" y="4487468"/>
              <a:ext cx="302182" cy="298056"/>
            </a:xfrm>
            <a:prstGeom prst="rect">
              <a:avLst/>
            </a:prstGeom>
          </p:spPr>
        </p:pic>
        <p:pic>
          <p:nvPicPr>
            <p:cNvPr id="520" name="object 229">
              <a:extLst>
                <a:ext uri="{FF2B5EF4-FFF2-40B4-BE49-F238E27FC236}">
                  <a16:creationId xmlns:a16="http://schemas.microsoft.com/office/drawing/2014/main" id="{4BA70385-D6E3-30BF-400D-4511EFB047B9}"/>
                </a:ext>
              </a:extLst>
            </p:cNvPr>
            <p:cNvPicPr/>
            <p:nvPr/>
          </p:nvPicPr>
          <p:blipFill>
            <a:blip r:embed="rId73" cstate="email">
              <a:extLst>
                <a:ext uri="{28A0092B-C50C-407E-A947-70E740481C1C}">
                  <a14:useLocalDpi xmlns:a14="http://schemas.microsoft.com/office/drawing/2010/main"/>
                </a:ext>
              </a:extLst>
            </a:blip>
            <a:stretch>
              <a:fillRect/>
            </a:stretch>
          </p:blipFill>
          <p:spPr>
            <a:xfrm>
              <a:off x="6120816" y="4487468"/>
              <a:ext cx="302171" cy="298056"/>
            </a:xfrm>
            <a:prstGeom prst="rect">
              <a:avLst/>
            </a:prstGeom>
          </p:spPr>
        </p:pic>
        <p:pic>
          <p:nvPicPr>
            <p:cNvPr id="521" name="object 230">
              <a:extLst>
                <a:ext uri="{FF2B5EF4-FFF2-40B4-BE49-F238E27FC236}">
                  <a16:creationId xmlns:a16="http://schemas.microsoft.com/office/drawing/2014/main" id="{125D7237-F466-2EE4-BAF7-6FDF287BC990}"/>
                </a:ext>
              </a:extLst>
            </p:cNvPr>
            <p:cNvPicPr/>
            <p:nvPr/>
          </p:nvPicPr>
          <p:blipFill>
            <a:blip r:embed="rId98" cstate="email">
              <a:extLst>
                <a:ext uri="{28A0092B-C50C-407E-A947-70E740481C1C}">
                  <a14:useLocalDpi xmlns:a14="http://schemas.microsoft.com/office/drawing/2010/main"/>
                </a:ext>
              </a:extLst>
            </a:blip>
            <a:stretch>
              <a:fillRect/>
            </a:stretch>
          </p:blipFill>
          <p:spPr>
            <a:xfrm>
              <a:off x="8593241" y="4895418"/>
              <a:ext cx="302182" cy="298069"/>
            </a:xfrm>
            <a:prstGeom prst="rect">
              <a:avLst/>
            </a:prstGeom>
          </p:spPr>
        </p:pic>
        <p:pic>
          <p:nvPicPr>
            <p:cNvPr id="522" name="object 231">
              <a:extLst>
                <a:ext uri="{FF2B5EF4-FFF2-40B4-BE49-F238E27FC236}">
                  <a16:creationId xmlns:a16="http://schemas.microsoft.com/office/drawing/2014/main" id="{A803BBFE-5BF9-6AC8-7B07-253D8DB75B81}"/>
                </a:ext>
              </a:extLst>
            </p:cNvPr>
            <p:cNvPicPr/>
            <p:nvPr/>
          </p:nvPicPr>
          <p:blipFill>
            <a:blip r:embed="rId23" cstate="email">
              <a:extLst>
                <a:ext uri="{28A0092B-C50C-407E-A947-70E740481C1C}">
                  <a14:useLocalDpi xmlns:a14="http://schemas.microsoft.com/office/drawing/2010/main"/>
                </a:ext>
              </a:extLst>
            </a:blip>
            <a:stretch>
              <a:fillRect/>
            </a:stretch>
          </p:blipFill>
          <p:spPr>
            <a:xfrm>
              <a:off x="7769099" y="4895418"/>
              <a:ext cx="302171" cy="298069"/>
            </a:xfrm>
            <a:prstGeom prst="rect">
              <a:avLst/>
            </a:prstGeom>
          </p:spPr>
        </p:pic>
        <p:pic>
          <p:nvPicPr>
            <p:cNvPr id="523" name="object 232">
              <a:extLst>
                <a:ext uri="{FF2B5EF4-FFF2-40B4-BE49-F238E27FC236}">
                  <a16:creationId xmlns:a16="http://schemas.microsoft.com/office/drawing/2014/main" id="{A211176A-776F-1840-61EF-2F4CF22EDB7C}"/>
                </a:ext>
              </a:extLst>
            </p:cNvPr>
            <p:cNvPicPr/>
            <p:nvPr/>
          </p:nvPicPr>
          <p:blipFill>
            <a:blip r:embed="rId129" cstate="email">
              <a:extLst>
                <a:ext uri="{28A0092B-C50C-407E-A947-70E740481C1C}">
                  <a14:useLocalDpi xmlns:a14="http://schemas.microsoft.com/office/drawing/2010/main"/>
                </a:ext>
              </a:extLst>
            </a:blip>
            <a:stretch>
              <a:fillRect/>
            </a:stretch>
          </p:blipFill>
          <p:spPr>
            <a:xfrm>
              <a:off x="9005317" y="4895418"/>
              <a:ext cx="302182" cy="298069"/>
            </a:xfrm>
            <a:prstGeom prst="rect">
              <a:avLst/>
            </a:prstGeom>
          </p:spPr>
        </p:pic>
        <p:pic>
          <p:nvPicPr>
            <p:cNvPr id="524" name="object 233">
              <a:extLst>
                <a:ext uri="{FF2B5EF4-FFF2-40B4-BE49-F238E27FC236}">
                  <a16:creationId xmlns:a16="http://schemas.microsoft.com/office/drawing/2014/main" id="{BDB36813-C01C-4D7E-0CCB-FE9A81C93BFB}"/>
                </a:ext>
              </a:extLst>
            </p:cNvPr>
            <p:cNvPicPr/>
            <p:nvPr/>
          </p:nvPicPr>
          <p:blipFill>
            <a:blip r:embed="rId13" cstate="email">
              <a:extLst>
                <a:ext uri="{28A0092B-C50C-407E-A947-70E740481C1C}">
                  <a14:useLocalDpi xmlns:a14="http://schemas.microsoft.com/office/drawing/2010/main"/>
                </a:ext>
              </a:extLst>
            </a:blip>
            <a:stretch>
              <a:fillRect/>
            </a:stretch>
          </p:blipFill>
          <p:spPr>
            <a:xfrm>
              <a:off x="8181176" y="4895418"/>
              <a:ext cx="302171" cy="298069"/>
            </a:xfrm>
            <a:prstGeom prst="rect">
              <a:avLst/>
            </a:prstGeom>
          </p:spPr>
        </p:pic>
        <p:pic>
          <p:nvPicPr>
            <p:cNvPr id="525" name="object 234">
              <a:extLst>
                <a:ext uri="{FF2B5EF4-FFF2-40B4-BE49-F238E27FC236}">
                  <a16:creationId xmlns:a16="http://schemas.microsoft.com/office/drawing/2014/main" id="{4BF2A969-F80E-75F2-AE2E-E60183E18F3A}"/>
                </a:ext>
              </a:extLst>
            </p:cNvPr>
            <p:cNvPicPr/>
            <p:nvPr/>
          </p:nvPicPr>
          <p:blipFill>
            <a:blip r:embed="rId130" cstate="email">
              <a:extLst>
                <a:ext uri="{28A0092B-C50C-407E-A947-70E740481C1C}">
                  <a14:useLocalDpi xmlns:a14="http://schemas.microsoft.com/office/drawing/2010/main"/>
                </a:ext>
              </a:extLst>
            </a:blip>
            <a:stretch>
              <a:fillRect/>
            </a:stretch>
          </p:blipFill>
          <p:spPr>
            <a:xfrm>
              <a:off x="8593241" y="5303367"/>
              <a:ext cx="302182" cy="298081"/>
            </a:xfrm>
            <a:prstGeom prst="rect">
              <a:avLst/>
            </a:prstGeom>
          </p:spPr>
        </p:pic>
        <p:pic>
          <p:nvPicPr>
            <p:cNvPr id="526" name="object 235">
              <a:extLst>
                <a:ext uri="{FF2B5EF4-FFF2-40B4-BE49-F238E27FC236}">
                  <a16:creationId xmlns:a16="http://schemas.microsoft.com/office/drawing/2014/main" id="{0F05A059-97CF-8753-C063-19549A7D1561}"/>
                </a:ext>
              </a:extLst>
            </p:cNvPr>
            <p:cNvPicPr/>
            <p:nvPr/>
          </p:nvPicPr>
          <p:blipFill>
            <a:blip r:embed="rId63" cstate="email">
              <a:extLst>
                <a:ext uri="{28A0092B-C50C-407E-A947-70E740481C1C}">
                  <a14:useLocalDpi xmlns:a14="http://schemas.microsoft.com/office/drawing/2010/main"/>
                </a:ext>
              </a:extLst>
            </a:blip>
            <a:stretch>
              <a:fillRect/>
            </a:stretch>
          </p:blipFill>
          <p:spPr>
            <a:xfrm>
              <a:off x="7769099" y="5303367"/>
              <a:ext cx="302171" cy="298081"/>
            </a:xfrm>
            <a:prstGeom prst="rect">
              <a:avLst/>
            </a:prstGeom>
          </p:spPr>
        </p:pic>
        <p:pic>
          <p:nvPicPr>
            <p:cNvPr id="527" name="object 236">
              <a:extLst>
                <a:ext uri="{FF2B5EF4-FFF2-40B4-BE49-F238E27FC236}">
                  <a16:creationId xmlns:a16="http://schemas.microsoft.com/office/drawing/2014/main" id="{6FE2467E-E631-32D1-1E53-AFA3643D3375}"/>
                </a:ext>
              </a:extLst>
            </p:cNvPr>
            <p:cNvPicPr/>
            <p:nvPr/>
          </p:nvPicPr>
          <p:blipFill>
            <a:blip r:embed="rId131" cstate="email">
              <a:extLst>
                <a:ext uri="{28A0092B-C50C-407E-A947-70E740481C1C}">
                  <a14:useLocalDpi xmlns:a14="http://schemas.microsoft.com/office/drawing/2010/main"/>
                </a:ext>
              </a:extLst>
            </a:blip>
            <a:stretch>
              <a:fillRect/>
            </a:stretch>
          </p:blipFill>
          <p:spPr>
            <a:xfrm>
              <a:off x="9005317" y="5303367"/>
              <a:ext cx="302182" cy="298081"/>
            </a:xfrm>
            <a:prstGeom prst="rect">
              <a:avLst/>
            </a:prstGeom>
          </p:spPr>
        </p:pic>
        <p:pic>
          <p:nvPicPr>
            <p:cNvPr id="528" name="object 237">
              <a:extLst>
                <a:ext uri="{FF2B5EF4-FFF2-40B4-BE49-F238E27FC236}">
                  <a16:creationId xmlns:a16="http://schemas.microsoft.com/office/drawing/2014/main" id="{B6053643-E95B-58E5-026C-F18E53118AAA}"/>
                </a:ext>
              </a:extLst>
            </p:cNvPr>
            <p:cNvPicPr/>
            <p:nvPr/>
          </p:nvPicPr>
          <p:blipFill>
            <a:blip r:embed="rId119" cstate="email">
              <a:extLst>
                <a:ext uri="{28A0092B-C50C-407E-A947-70E740481C1C}">
                  <a14:useLocalDpi xmlns:a14="http://schemas.microsoft.com/office/drawing/2010/main"/>
                </a:ext>
              </a:extLst>
            </a:blip>
            <a:stretch>
              <a:fillRect/>
            </a:stretch>
          </p:blipFill>
          <p:spPr>
            <a:xfrm>
              <a:off x="8181176" y="5303367"/>
              <a:ext cx="302171" cy="298081"/>
            </a:xfrm>
            <a:prstGeom prst="rect">
              <a:avLst/>
            </a:prstGeom>
          </p:spPr>
        </p:pic>
        <p:pic>
          <p:nvPicPr>
            <p:cNvPr id="529" name="object 238">
              <a:extLst>
                <a:ext uri="{FF2B5EF4-FFF2-40B4-BE49-F238E27FC236}">
                  <a16:creationId xmlns:a16="http://schemas.microsoft.com/office/drawing/2014/main" id="{861DA462-7379-1556-1B49-F49260E0BE6D}"/>
                </a:ext>
              </a:extLst>
            </p:cNvPr>
            <p:cNvPicPr/>
            <p:nvPr/>
          </p:nvPicPr>
          <p:blipFill>
            <a:blip r:embed="rId30" cstate="email">
              <a:extLst>
                <a:ext uri="{28A0092B-C50C-407E-A947-70E740481C1C}">
                  <a14:useLocalDpi xmlns:a14="http://schemas.microsoft.com/office/drawing/2010/main"/>
                </a:ext>
              </a:extLst>
            </a:blip>
            <a:stretch>
              <a:fillRect/>
            </a:stretch>
          </p:blipFill>
          <p:spPr>
            <a:xfrm>
              <a:off x="11889818" y="4487468"/>
              <a:ext cx="302182" cy="298056"/>
            </a:xfrm>
            <a:prstGeom prst="rect">
              <a:avLst/>
            </a:prstGeom>
          </p:spPr>
        </p:pic>
        <p:pic>
          <p:nvPicPr>
            <p:cNvPr id="530" name="object 239">
              <a:extLst>
                <a:ext uri="{FF2B5EF4-FFF2-40B4-BE49-F238E27FC236}">
                  <a16:creationId xmlns:a16="http://schemas.microsoft.com/office/drawing/2014/main" id="{5BC18D45-100C-6AF9-9518-5DCDCE1F3AE1}"/>
                </a:ext>
              </a:extLst>
            </p:cNvPr>
            <p:cNvPicPr/>
            <p:nvPr/>
          </p:nvPicPr>
          <p:blipFill>
            <a:blip r:embed="rId83" cstate="email">
              <a:extLst>
                <a:ext uri="{28A0092B-C50C-407E-A947-70E740481C1C}">
                  <a14:useLocalDpi xmlns:a14="http://schemas.microsoft.com/office/drawing/2010/main"/>
                </a:ext>
              </a:extLst>
            </a:blip>
            <a:stretch>
              <a:fillRect/>
            </a:stretch>
          </p:blipFill>
          <p:spPr>
            <a:xfrm>
              <a:off x="6944970" y="4487468"/>
              <a:ext cx="302170" cy="298056"/>
            </a:xfrm>
            <a:prstGeom prst="rect">
              <a:avLst/>
            </a:prstGeom>
          </p:spPr>
        </p:pic>
        <p:pic>
          <p:nvPicPr>
            <p:cNvPr id="531" name="object 240">
              <a:extLst>
                <a:ext uri="{FF2B5EF4-FFF2-40B4-BE49-F238E27FC236}">
                  <a16:creationId xmlns:a16="http://schemas.microsoft.com/office/drawing/2014/main" id="{7F1F4D52-5533-08E0-23D5-72BEF728E04D}"/>
                </a:ext>
              </a:extLst>
            </p:cNvPr>
            <p:cNvPicPr/>
            <p:nvPr/>
          </p:nvPicPr>
          <p:blipFill>
            <a:blip r:embed="rId109" cstate="email">
              <a:extLst>
                <a:ext uri="{28A0092B-C50C-407E-A947-70E740481C1C}">
                  <a14:useLocalDpi xmlns:a14="http://schemas.microsoft.com/office/drawing/2010/main"/>
                </a:ext>
              </a:extLst>
            </a:blip>
            <a:stretch>
              <a:fillRect/>
            </a:stretch>
          </p:blipFill>
          <p:spPr>
            <a:xfrm>
              <a:off x="4879097" y="4895418"/>
              <a:ext cx="302171" cy="298069"/>
            </a:xfrm>
            <a:prstGeom prst="rect">
              <a:avLst/>
            </a:prstGeom>
          </p:spPr>
        </p:pic>
        <p:pic>
          <p:nvPicPr>
            <p:cNvPr id="532" name="object 241">
              <a:extLst>
                <a:ext uri="{FF2B5EF4-FFF2-40B4-BE49-F238E27FC236}">
                  <a16:creationId xmlns:a16="http://schemas.microsoft.com/office/drawing/2014/main" id="{4E767A09-AFD5-EB0D-4745-C4E23B116420}"/>
                </a:ext>
              </a:extLst>
            </p:cNvPr>
            <p:cNvPicPr/>
            <p:nvPr/>
          </p:nvPicPr>
          <p:blipFill>
            <a:blip r:embed="rId111" cstate="email">
              <a:extLst>
                <a:ext uri="{28A0092B-C50C-407E-A947-70E740481C1C}">
                  <a14:useLocalDpi xmlns:a14="http://schemas.microsoft.com/office/drawing/2010/main"/>
                </a:ext>
              </a:extLst>
            </a:blip>
            <a:stretch>
              <a:fillRect/>
            </a:stretch>
          </p:blipFill>
          <p:spPr>
            <a:xfrm>
              <a:off x="7357026" y="4895418"/>
              <a:ext cx="302166" cy="298069"/>
            </a:xfrm>
            <a:prstGeom prst="rect">
              <a:avLst/>
            </a:prstGeom>
          </p:spPr>
        </p:pic>
        <p:pic>
          <p:nvPicPr>
            <p:cNvPr id="533" name="object 242">
              <a:extLst>
                <a:ext uri="{FF2B5EF4-FFF2-40B4-BE49-F238E27FC236}">
                  <a16:creationId xmlns:a16="http://schemas.microsoft.com/office/drawing/2014/main" id="{45349DE4-0572-BD6A-D49E-18FFDAF5F376}"/>
                </a:ext>
              </a:extLst>
            </p:cNvPr>
            <p:cNvPicPr/>
            <p:nvPr/>
          </p:nvPicPr>
          <p:blipFill>
            <a:blip r:embed="rId25" cstate="email">
              <a:extLst>
                <a:ext uri="{28A0092B-C50C-407E-A947-70E740481C1C}">
                  <a14:useLocalDpi xmlns:a14="http://schemas.microsoft.com/office/drawing/2010/main"/>
                </a:ext>
              </a:extLst>
            </a:blip>
            <a:stretch>
              <a:fillRect/>
            </a:stretch>
          </p:blipFill>
          <p:spPr>
            <a:xfrm>
              <a:off x="5708739" y="4895418"/>
              <a:ext cx="302171" cy="298069"/>
            </a:xfrm>
            <a:prstGeom prst="rect">
              <a:avLst/>
            </a:prstGeom>
          </p:spPr>
        </p:pic>
        <p:pic>
          <p:nvPicPr>
            <p:cNvPr id="534" name="object 243">
              <a:extLst>
                <a:ext uri="{FF2B5EF4-FFF2-40B4-BE49-F238E27FC236}">
                  <a16:creationId xmlns:a16="http://schemas.microsoft.com/office/drawing/2014/main" id="{F76FBF6D-8E7D-6A8A-487C-FDF2178A7A97}"/>
                </a:ext>
              </a:extLst>
            </p:cNvPr>
            <p:cNvPicPr/>
            <p:nvPr/>
          </p:nvPicPr>
          <p:blipFill>
            <a:blip r:embed="rId107" cstate="email">
              <a:extLst>
                <a:ext uri="{28A0092B-C50C-407E-A947-70E740481C1C}">
                  <a14:useLocalDpi xmlns:a14="http://schemas.microsoft.com/office/drawing/2010/main"/>
                </a:ext>
              </a:extLst>
            </a:blip>
            <a:stretch>
              <a:fillRect/>
            </a:stretch>
          </p:blipFill>
          <p:spPr>
            <a:xfrm>
              <a:off x="11477753" y="4895418"/>
              <a:ext cx="302171" cy="298069"/>
            </a:xfrm>
            <a:prstGeom prst="rect">
              <a:avLst/>
            </a:prstGeom>
          </p:spPr>
        </p:pic>
        <p:pic>
          <p:nvPicPr>
            <p:cNvPr id="535" name="object 244">
              <a:extLst>
                <a:ext uri="{FF2B5EF4-FFF2-40B4-BE49-F238E27FC236}">
                  <a16:creationId xmlns:a16="http://schemas.microsoft.com/office/drawing/2014/main" id="{ECB2407B-6325-34EE-7B0E-72D2D93609B0}"/>
                </a:ext>
              </a:extLst>
            </p:cNvPr>
            <p:cNvPicPr/>
            <p:nvPr/>
          </p:nvPicPr>
          <p:blipFill>
            <a:blip r:embed="rId112" cstate="email">
              <a:extLst>
                <a:ext uri="{28A0092B-C50C-407E-A947-70E740481C1C}">
                  <a14:useLocalDpi xmlns:a14="http://schemas.microsoft.com/office/drawing/2010/main"/>
                </a:ext>
              </a:extLst>
            </a:blip>
            <a:stretch>
              <a:fillRect/>
            </a:stretch>
          </p:blipFill>
          <p:spPr>
            <a:xfrm>
              <a:off x="6532893" y="4895418"/>
              <a:ext cx="302171" cy="298069"/>
            </a:xfrm>
            <a:prstGeom prst="rect">
              <a:avLst/>
            </a:prstGeom>
          </p:spPr>
        </p:pic>
        <p:pic>
          <p:nvPicPr>
            <p:cNvPr id="536" name="object 245">
              <a:extLst>
                <a:ext uri="{FF2B5EF4-FFF2-40B4-BE49-F238E27FC236}">
                  <a16:creationId xmlns:a16="http://schemas.microsoft.com/office/drawing/2014/main" id="{AA5B813C-1680-1D18-E335-D72CE41C1448}"/>
                </a:ext>
              </a:extLst>
            </p:cNvPr>
            <p:cNvPicPr/>
            <p:nvPr/>
          </p:nvPicPr>
          <p:blipFill>
            <a:blip r:embed="rId30" cstate="email">
              <a:extLst>
                <a:ext uri="{28A0092B-C50C-407E-A947-70E740481C1C}">
                  <a14:useLocalDpi xmlns:a14="http://schemas.microsoft.com/office/drawing/2010/main"/>
                </a:ext>
              </a:extLst>
            </a:blip>
            <a:stretch>
              <a:fillRect/>
            </a:stretch>
          </p:blipFill>
          <p:spPr>
            <a:xfrm>
              <a:off x="5291166" y="4895418"/>
              <a:ext cx="302179" cy="298069"/>
            </a:xfrm>
            <a:prstGeom prst="rect">
              <a:avLst/>
            </a:prstGeom>
          </p:spPr>
        </p:pic>
        <p:pic>
          <p:nvPicPr>
            <p:cNvPr id="537" name="object 246">
              <a:extLst>
                <a:ext uri="{FF2B5EF4-FFF2-40B4-BE49-F238E27FC236}">
                  <a16:creationId xmlns:a16="http://schemas.microsoft.com/office/drawing/2014/main" id="{B6BE4B25-5F59-F45E-2E2C-CAC61E615F38}"/>
                </a:ext>
              </a:extLst>
            </p:cNvPr>
            <p:cNvPicPr/>
            <p:nvPr/>
          </p:nvPicPr>
          <p:blipFill>
            <a:blip r:embed="rId77" cstate="email">
              <a:extLst>
                <a:ext uri="{28A0092B-C50C-407E-A947-70E740481C1C}">
                  <a14:useLocalDpi xmlns:a14="http://schemas.microsoft.com/office/drawing/2010/main"/>
                </a:ext>
              </a:extLst>
            </a:blip>
            <a:stretch>
              <a:fillRect/>
            </a:stretch>
          </p:blipFill>
          <p:spPr>
            <a:xfrm>
              <a:off x="11065676" y="4895418"/>
              <a:ext cx="302182" cy="298069"/>
            </a:xfrm>
            <a:prstGeom prst="rect">
              <a:avLst/>
            </a:prstGeom>
          </p:spPr>
        </p:pic>
        <p:pic>
          <p:nvPicPr>
            <p:cNvPr id="538" name="object 247">
              <a:extLst>
                <a:ext uri="{FF2B5EF4-FFF2-40B4-BE49-F238E27FC236}">
                  <a16:creationId xmlns:a16="http://schemas.microsoft.com/office/drawing/2014/main" id="{9C382C53-7C93-9211-C8A4-0ACDFB0D93D7}"/>
                </a:ext>
              </a:extLst>
            </p:cNvPr>
            <p:cNvPicPr/>
            <p:nvPr/>
          </p:nvPicPr>
          <p:blipFill>
            <a:blip r:embed="rId72" cstate="email">
              <a:extLst>
                <a:ext uri="{28A0092B-C50C-407E-A947-70E740481C1C}">
                  <a14:useLocalDpi xmlns:a14="http://schemas.microsoft.com/office/drawing/2010/main"/>
                </a:ext>
              </a:extLst>
            </a:blip>
            <a:stretch>
              <a:fillRect/>
            </a:stretch>
          </p:blipFill>
          <p:spPr>
            <a:xfrm>
              <a:off x="6120816" y="4895418"/>
              <a:ext cx="302171" cy="298069"/>
            </a:xfrm>
            <a:prstGeom prst="rect">
              <a:avLst/>
            </a:prstGeom>
          </p:spPr>
        </p:pic>
        <p:pic>
          <p:nvPicPr>
            <p:cNvPr id="539" name="object 248">
              <a:extLst>
                <a:ext uri="{FF2B5EF4-FFF2-40B4-BE49-F238E27FC236}">
                  <a16:creationId xmlns:a16="http://schemas.microsoft.com/office/drawing/2014/main" id="{27A891FB-626B-6831-65BD-71C844FED701}"/>
                </a:ext>
              </a:extLst>
            </p:cNvPr>
            <p:cNvPicPr/>
            <p:nvPr/>
          </p:nvPicPr>
          <p:blipFill>
            <a:blip r:embed="rId132" cstate="email">
              <a:extLst>
                <a:ext uri="{28A0092B-C50C-407E-A947-70E740481C1C}">
                  <a14:useLocalDpi xmlns:a14="http://schemas.microsoft.com/office/drawing/2010/main"/>
                </a:ext>
              </a:extLst>
            </a:blip>
            <a:stretch>
              <a:fillRect/>
            </a:stretch>
          </p:blipFill>
          <p:spPr>
            <a:xfrm>
              <a:off x="11889818" y="4895418"/>
              <a:ext cx="302182" cy="298069"/>
            </a:xfrm>
            <a:prstGeom prst="rect">
              <a:avLst/>
            </a:prstGeom>
          </p:spPr>
        </p:pic>
        <p:pic>
          <p:nvPicPr>
            <p:cNvPr id="540" name="object 249">
              <a:extLst>
                <a:ext uri="{FF2B5EF4-FFF2-40B4-BE49-F238E27FC236}">
                  <a16:creationId xmlns:a16="http://schemas.microsoft.com/office/drawing/2014/main" id="{F405C5D8-517E-E189-AE1C-4A3D3394F9C4}"/>
                </a:ext>
              </a:extLst>
            </p:cNvPr>
            <p:cNvPicPr/>
            <p:nvPr/>
          </p:nvPicPr>
          <p:blipFill>
            <a:blip r:embed="rId133" cstate="email">
              <a:extLst>
                <a:ext uri="{28A0092B-C50C-407E-A947-70E740481C1C}">
                  <a14:useLocalDpi xmlns:a14="http://schemas.microsoft.com/office/drawing/2010/main"/>
                </a:ext>
              </a:extLst>
            </a:blip>
            <a:stretch>
              <a:fillRect/>
            </a:stretch>
          </p:blipFill>
          <p:spPr>
            <a:xfrm>
              <a:off x="6944957" y="4895418"/>
              <a:ext cx="302183" cy="298069"/>
            </a:xfrm>
            <a:prstGeom prst="rect">
              <a:avLst/>
            </a:prstGeom>
          </p:spPr>
        </p:pic>
        <p:pic>
          <p:nvPicPr>
            <p:cNvPr id="541" name="object 250">
              <a:extLst>
                <a:ext uri="{FF2B5EF4-FFF2-40B4-BE49-F238E27FC236}">
                  <a16:creationId xmlns:a16="http://schemas.microsoft.com/office/drawing/2014/main" id="{79EC9B01-6F49-2E98-369C-7C86C86E96E0}"/>
                </a:ext>
              </a:extLst>
            </p:cNvPr>
            <p:cNvPicPr/>
            <p:nvPr/>
          </p:nvPicPr>
          <p:blipFill>
            <a:blip r:embed="rId116" cstate="email">
              <a:extLst>
                <a:ext uri="{28A0092B-C50C-407E-A947-70E740481C1C}">
                  <a14:useLocalDpi xmlns:a14="http://schemas.microsoft.com/office/drawing/2010/main"/>
                </a:ext>
              </a:extLst>
            </a:blip>
            <a:stretch>
              <a:fillRect/>
            </a:stretch>
          </p:blipFill>
          <p:spPr>
            <a:xfrm>
              <a:off x="4879097" y="5303367"/>
              <a:ext cx="302171" cy="298081"/>
            </a:xfrm>
            <a:prstGeom prst="rect">
              <a:avLst/>
            </a:prstGeom>
          </p:spPr>
        </p:pic>
        <p:pic>
          <p:nvPicPr>
            <p:cNvPr id="542" name="object 251">
              <a:extLst>
                <a:ext uri="{FF2B5EF4-FFF2-40B4-BE49-F238E27FC236}">
                  <a16:creationId xmlns:a16="http://schemas.microsoft.com/office/drawing/2014/main" id="{212E2662-DBE5-BB7B-ECAE-C3A0EC0490B9}"/>
                </a:ext>
              </a:extLst>
            </p:cNvPr>
            <p:cNvPicPr/>
            <p:nvPr/>
          </p:nvPicPr>
          <p:blipFill>
            <a:blip r:embed="rId128" cstate="email">
              <a:extLst>
                <a:ext uri="{28A0092B-C50C-407E-A947-70E740481C1C}">
                  <a14:useLocalDpi xmlns:a14="http://schemas.microsoft.com/office/drawing/2010/main"/>
                </a:ext>
              </a:extLst>
            </a:blip>
            <a:stretch>
              <a:fillRect/>
            </a:stretch>
          </p:blipFill>
          <p:spPr>
            <a:xfrm>
              <a:off x="7357026" y="5303367"/>
              <a:ext cx="302166" cy="298081"/>
            </a:xfrm>
            <a:prstGeom prst="rect">
              <a:avLst/>
            </a:prstGeom>
          </p:spPr>
        </p:pic>
        <p:pic>
          <p:nvPicPr>
            <p:cNvPr id="543" name="object 252">
              <a:extLst>
                <a:ext uri="{FF2B5EF4-FFF2-40B4-BE49-F238E27FC236}">
                  <a16:creationId xmlns:a16="http://schemas.microsoft.com/office/drawing/2014/main" id="{05068F75-E9AE-558D-652F-8469B2809438}"/>
                </a:ext>
              </a:extLst>
            </p:cNvPr>
            <p:cNvPicPr/>
            <p:nvPr/>
          </p:nvPicPr>
          <p:blipFill>
            <a:blip r:embed="rId85" cstate="email">
              <a:extLst>
                <a:ext uri="{28A0092B-C50C-407E-A947-70E740481C1C}">
                  <a14:useLocalDpi xmlns:a14="http://schemas.microsoft.com/office/drawing/2010/main"/>
                </a:ext>
              </a:extLst>
            </a:blip>
            <a:stretch>
              <a:fillRect/>
            </a:stretch>
          </p:blipFill>
          <p:spPr>
            <a:xfrm>
              <a:off x="5708739" y="5303367"/>
              <a:ext cx="302171" cy="298081"/>
            </a:xfrm>
            <a:prstGeom prst="rect">
              <a:avLst/>
            </a:prstGeom>
          </p:spPr>
        </p:pic>
        <p:pic>
          <p:nvPicPr>
            <p:cNvPr id="544" name="object 253">
              <a:extLst>
                <a:ext uri="{FF2B5EF4-FFF2-40B4-BE49-F238E27FC236}">
                  <a16:creationId xmlns:a16="http://schemas.microsoft.com/office/drawing/2014/main" id="{3448C5DC-5F9A-4B5C-1EF8-2DA4BE54A3A1}"/>
                </a:ext>
              </a:extLst>
            </p:cNvPr>
            <p:cNvPicPr/>
            <p:nvPr/>
          </p:nvPicPr>
          <p:blipFill>
            <a:blip r:embed="rId118" cstate="email">
              <a:extLst>
                <a:ext uri="{28A0092B-C50C-407E-A947-70E740481C1C}">
                  <a14:useLocalDpi xmlns:a14="http://schemas.microsoft.com/office/drawing/2010/main"/>
                </a:ext>
              </a:extLst>
            </a:blip>
            <a:stretch>
              <a:fillRect/>
            </a:stretch>
          </p:blipFill>
          <p:spPr>
            <a:xfrm>
              <a:off x="11477753" y="5303367"/>
              <a:ext cx="302171" cy="298081"/>
            </a:xfrm>
            <a:prstGeom prst="rect">
              <a:avLst/>
            </a:prstGeom>
          </p:spPr>
        </p:pic>
        <p:pic>
          <p:nvPicPr>
            <p:cNvPr id="545" name="object 254">
              <a:extLst>
                <a:ext uri="{FF2B5EF4-FFF2-40B4-BE49-F238E27FC236}">
                  <a16:creationId xmlns:a16="http://schemas.microsoft.com/office/drawing/2014/main" id="{5F9CC473-3EAE-844E-B625-A852714CD5DB}"/>
                </a:ext>
              </a:extLst>
            </p:cNvPr>
            <p:cNvPicPr/>
            <p:nvPr/>
          </p:nvPicPr>
          <p:blipFill>
            <a:blip r:embed="rId59" cstate="email">
              <a:extLst>
                <a:ext uri="{28A0092B-C50C-407E-A947-70E740481C1C}">
                  <a14:useLocalDpi xmlns:a14="http://schemas.microsoft.com/office/drawing/2010/main"/>
                </a:ext>
              </a:extLst>
            </a:blip>
            <a:stretch>
              <a:fillRect/>
            </a:stretch>
          </p:blipFill>
          <p:spPr>
            <a:xfrm>
              <a:off x="6532893" y="5303367"/>
              <a:ext cx="302171" cy="298081"/>
            </a:xfrm>
            <a:prstGeom prst="rect">
              <a:avLst/>
            </a:prstGeom>
          </p:spPr>
        </p:pic>
        <p:pic>
          <p:nvPicPr>
            <p:cNvPr id="546" name="object 255">
              <a:extLst>
                <a:ext uri="{FF2B5EF4-FFF2-40B4-BE49-F238E27FC236}">
                  <a16:creationId xmlns:a16="http://schemas.microsoft.com/office/drawing/2014/main" id="{B34DD54F-5985-3DBA-D1E4-9C27009D4DF4}"/>
                </a:ext>
              </a:extLst>
            </p:cNvPr>
            <p:cNvPicPr/>
            <p:nvPr/>
          </p:nvPicPr>
          <p:blipFill>
            <a:blip r:embed="rId114" cstate="email">
              <a:extLst>
                <a:ext uri="{28A0092B-C50C-407E-A947-70E740481C1C}">
                  <a14:useLocalDpi xmlns:a14="http://schemas.microsoft.com/office/drawing/2010/main"/>
                </a:ext>
              </a:extLst>
            </a:blip>
            <a:stretch>
              <a:fillRect/>
            </a:stretch>
          </p:blipFill>
          <p:spPr>
            <a:xfrm>
              <a:off x="5291166" y="5303367"/>
              <a:ext cx="302179" cy="298081"/>
            </a:xfrm>
            <a:prstGeom prst="rect">
              <a:avLst/>
            </a:prstGeom>
          </p:spPr>
        </p:pic>
        <p:pic>
          <p:nvPicPr>
            <p:cNvPr id="547" name="object 256">
              <a:extLst>
                <a:ext uri="{FF2B5EF4-FFF2-40B4-BE49-F238E27FC236}">
                  <a16:creationId xmlns:a16="http://schemas.microsoft.com/office/drawing/2014/main" id="{0104666A-19F5-F78A-3ECB-5A2045295E6E}"/>
                </a:ext>
              </a:extLst>
            </p:cNvPr>
            <p:cNvPicPr/>
            <p:nvPr/>
          </p:nvPicPr>
          <p:blipFill>
            <a:blip r:embed="rId35" cstate="email">
              <a:extLst>
                <a:ext uri="{28A0092B-C50C-407E-A947-70E740481C1C}">
                  <a14:useLocalDpi xmlns:a14="http://schemas.microsoft.com/office/drawing/2010/main"/>
                </a:ext>
              </a:extLst>
            </a:blip>
            <a:stretch>
              <a:fillRect/>
            </a:stretch>
          </p:blipFill>
          <p:spPr>
            <a:xfrm>
              <a:off x="11065676" y="5303367"/>
              <a:ext cx="302182" cy="298081"/>
            </a:xfrm>
            <a:prstGeom prst="rect">
              <a:avLst/>
            </a:prstGeom>
          </p:spPr>
        </p:pic>
        <p:pic>
          <p:nvPicPr>
            <p:cNvPr id="548" name="object 257">
              <a:extLst>
                <a:ext uri="{FF2B5EF4-FFF2-40B4-BE49-F238E27FC236}">
                  <a16:creationId xmlns:a16="http://schemas.microsoft.com/office/drawing/2014/main" id="{17D4306F-D1C5-4C8D-BC81-2D77F74D3B41}"/>
                </a:ext>
              </a:extLst>
            </p:cNvPr>
            <p:cNvPicPr/>
            <p:nvPr/>
          </p:nvPicPr>
          <p:blipFill>
            <a:blip r:embed="rId134" cstate="email">
              <a:extLst>
                <a:ext uri="{28A0092B-C50C-407E-A947-70E740481C1C}">
                  <a14:useLocalDpi xmlns:a14="http://schemas.microsoft.com/office/drawing/2010/main"/>
                </a:ext>
              </a:extLst>
            </a:blip>
            <a:stretch>
              <a:fillRect/>
            </a:stretch>
          </p:blipFill>
          <p:spPr>
            <a:xfrm>
              <a:off x="6120816" y="5303367"/>
              <a:ext cx="302171" cy="298081"/>
            </a:xfrm>
            <a:prstGeom prst="rect">
              <a:avLst/>
            </a:prstGeom>
          </p:spPr>
        </p:pic>
        <p:pic>
          <p:nvPicPr>
            <p:cNvPr id="549" name="object 258">
              <a:extLst>
                <a:ext uri="{FF2B5EF4-FFF2-40B4-BE49-F238E27FC236}">
                  <a16:creationId xmlns:a16="http://schemas.microsoft.com/office/drawing/2014/main" id="{429A144B-AA1A-5064-0F35-2018F222BA4F}"/>
                </a:ext>
              </a:extLst>
            </p:cNvPr>
            <p:cNvPicPr/>
            <p:nvPr/>
          </p:nvPicPr>
          <p:blipFill>
            <a:blip r:embed="rId135" cstate="email">
              <a:extLst>
                <a:ext uri="{28A0092B-C50C-407E-A947-70E740481C1C}">
                  <a14:useLocalDpi xmlns:a14="http://schemas.microsoft.com/office/drawing/2010/main"/>
                </a:ext>
              </a:extLst>
            </a:blip>
            <a:stretch>
              <a:fillRect/>
            </a:stretch>
          </p:blipFill>
          <p:spPr>
            <a:xfrm>
              <a:off x="10241529" y="2447722"/>
              <a:ext cx="302176" cy="298056"/>
            </a:xfrm>
            <a:prstGeom prst="rect">
              <a:avLst/>
            </a:prstGeom>
          </p:spPr>
        </p:pic>
        <p:pic>
          <p:nvPicPr>
            <p:cNvPr id="550" name="object 259">
              <a:extLst>
                <a:ext uri="{FF2B5EF4-FFF2-40B4-BE49-F238E27FC236}">
                  <a16:creationId xmlns:a16="http://schemas.microsoft.com/office/drawing/2014/main" id="{41F3D5C7-15C2-AD84-7E5A-060AEF6B2743}"/>
                </a:ext>
              </a:extLst>
            </p:cNvPr>
            <p:cNvPicPr/>
            <p:nvPr/>
          </p:nvPicPr>
          <p:blipFill>
            <a:blip r:embed="rId44" cstate="email">
              <a:extLst>
                <a:ext uri="{28A0092B-C50C-407E-A947-70E740481C1C}">
                  <a14:useLocalDpi xmlns:a14="http://schemas.microsoft.com/office/drawing/2010/main"/>
                </a:ext>
              </a:extLst>
            </a:blip>
            <a:stretch>
              <a:fillRect/>
            </a:stretch>
          </p:blipFill>
          <p:spPr>
            <a:xfrm>
              <a:off x="10653602" y="2447722"/>
              <a:ext cx="302167" cy="298056"/>
            </a:xfrm>
            <a:prstGeom prst="rect">
              <a:avLst/>
            </a:prstGeom>
          </p:spPr>
        </p:pic>
        <p:pic>
          <p:nvPicPr>
            <p:cNvPr id="551" name="object 260">
              <a:extLst>
                <a:ext uri="{FF2B5EF4-FFF2-40B4-BE49-F238E27FC236}">
                  <a16:creationId xmlns:a16="http://schemas.microsoft.com/office/drawing/2014/main" id="{AF416B3B-65E5-2A42-B85E-05E5CDB6DCB7}"/>
                </a:ext>
              </a:extLst>
            </p:cNvPr>
            <p:cNvPicPr/>
            <p:nvPr/>
          </p:nvPicPr>
          <p:blipFill>
            <a:blip r:embed="rId60" cstate="email">
              <a:extLst>
                <a:ext uri="{28A0092B-C50C-407E-A947-70E740481C1C}">
                  <a14:useLocalDpi xmlns:a14="http://schemas.microsoft.com/office/drawing/2010/main"/>
                </a:ext>
              </a:extLst>
            </a:blip>
            <a:stretch>
              <a:fillRect/>
            </a:stretch>
          </p:blipFill>
          <p:spPr>
            <a:xfrm>
              <a:off x="10241529" y="2855671"/>
              <a:ext cx="302176" cy="298056"/>
            </a:xfrm>
            <a:prstGeom prst="rect">
              <a:avLst/>
            </a:prstGeom>
          </p:spPr>
        </p:pic>
        <p:pic>
          <p:nvPicPr>
            <p:cNvPr id="552" name="object 261">
              <a:extLst>
                <a:ext uri="{FF2B5EF4-FFF2-40B4-BE49-F238E27FC236}">
                  <a16:creationId xmlns:a16="http://schemas.microsoft.com/office/drawing/2014/main" id="{457E5F7E-F506-1556-7746-1E1583C5F00C}"/>
                </a:ext>
              </a:extLst>
            </p:cNvPr>
            <p:cNvPicPr/>
            <p:nvPr/>
          </p:nvPicPr>
          <p:blipFill>
            <a:blip r:embed="rId136" cstate="email">
              <a:extLst>
                <a:ext uri="{28A0092B-C50C-407E-A947-70E740481C1C}">
                  <a14:useLocalDpi xmlns:a14="http://schemas.microsoft.com/office/drawing/2010/main"/>
                </a:ext>
              </a:extLst>
            </a:blip>
            <a:stretch>
              <a:fillRect/>
            </a:stretch>
          </p:blipFill>
          <p:spPr>
            <a:xfrm>
              <a:off x="10653602" y="2855671"/>
              <a:ext cx="302167" cy="298056"/>
            </a:xfrm>
            <a:prstGeom prst="rect">
              <a:avLst/>
            </a:prstGeom>
          </p:spPr>
        </p:pic>
        <p:pic>
          <p:nvPicPr>
            <p:cNvPr id="553" name="object 262">
              <a:extLst>
                <a:ext uri="{FF2B5EF4-FFF2-40B4-BE49-F238E27FC236}">
                  <a16:creationId xmlns:a16="http://schemas.microsoft.com/office/drawing/2014/main" id="{64372423-2981-7BAC-EA95-18C06DB0619A}"/>
                </a:ext>
              </a:extLst>
            </p:cNvPr>
            <p:cNvPicPr/>
            <p:nvPr/>
          </p:nvPicPr>
          <p:blipFill>
            <a:blip r:embed="rId47" cstate="email">
              <a:extLst>
                <a:ext uri="{28A0092B-C50C-407E-A947-70E740481C1C}">
                  <a14:useLocalDpi xmlns:a14="http://schemas.microsoft.com/office/drawing/2010/main"/>
                </a:ext>
              </a:extLst>
            </a:blip>
            <a:stretch>
              <a:fillRect/>
            </a:stretch>
          </p:blipFill>
          <p:spPr>
            <a:xfrm>
              <a:off x="10241529" y="3263607"/>
              <a:ext cx="302176" cy="298081"/>
            </a:xfrm>
            <a:prstGeom prst="rect">
              <a:avLst/>
            </a:prstGeom>
          </p:spPr>
        </p:pic>
        <p:pic>
          <p:nvPicPr>
            <p:cNvPr id="554" name="object 263">
              <a:extLst>
                <a:ext uri="{FF2B5EF4-FFF2-40B4-BE49-F238E27FC236}">
                  <a16:creationId xmlns:a16="http://schemas.microsoft.com/office/drawing/2014/main" id="{B63A0A52-4D97-A386-14EA-5ED3E8F5C0BE}"/>
                </a:ext>
              </a:extLst>
            </p:cNvPr>
            <p:cNvPicPr/>
            <p:nvPr/>
          </p:nvPicPr>
          <p:blipFill>
            <a:blip r:embed="rId20" cstate="email">
              <a:extLst>
                <a:ext uri="{28A0092B-C50C-407E-A947-70E740481C1C}">
                  <a14:useLocalDpi xmlns:a14="http://schemas.microsoft.com/office/drawing/2010/main"/>
                </a:ext>
              </a:extLst>
            </a:blip>
            <a:stretch>
              <a:fillRect/>
            </a:stretch>
          </p:blipFill>
          <p:spPr>
            <a:xfrm>
              <a:off x="10653602" y="3263607"/>
              <a:ext cx="302167" cy="298081"/>
            </a:xfrm>
            <a:prstGeom prst="rect">
              <a:avLst/>
            </a:prstGeom>
          </p:spPr>
        </p:pic>
        <p:pic>
          <p:nvPicPr>
            <p:cNvPr id="555" name="object 264">
              <a:extLst>
                <a:ext uri="{FF2B5EF4-FFF2-40B4-BE49-F238E27FC236}">
                  <a16:creationId xmlns:a16="http://schemas.microsoft.com/office/drawing/2014/main" id="{C6FD8E0E-F07F-AD2C-4D0C-17DFAC9D0959}"/>
                </a:ext>
              </a:extLst>
            </p:cNvPr>
            <p:cNvPicPr/>
            <p:nvPr/>
          </p:nvPicPr>
          <p:blipFill>
            <a:blip r:embed="rId137" cstate="email">
              <a:extLst>
                <a:ext uri="{28A0092B-C50C-407E-A947-70E740481C1C}">
                  <a14:useLocalDpi xmlns:a14="http://schemas.microsoft.com/office/drawing/2010/main"/>
                </a:ext>
              </a:extLst>
            </a:blip>
            <a:stretch>
              <a:fillRect/>
            </a:stretch>
          </p:blipFill>
          <p:spPr>
            <a:xfrm>
              <a:off x="10241529" y="3671570"/>
              <a:ext cx="302176" cy="298068"/>
            </a:xfrm>
            <a:prstGeom prst="rect">
              <a:avLst/>
            </a:prstGeom>
          </p:spPr>
        </p:pic>
        <p:pic>
          <p:nvPicPr>
            <p:cNvPr id="556" name="object 265">
              <a:extLst>
                <a:ext uri="{FF2B5EF4-FFF2-40B4-BE49-F238E27FC236}">
                  <a16:creationId xmlns:a16="http://schemas.microsoft.com/office/drawing/2014/main" id="{5DB0F5DB-8639-C033-A373-FDB2919407DE}"/>
                </a:ext>
              </a:extLst>
            </p:cNvPr>
            <p:cNvPicPr/>
            <p:nvPr/>
          </p:nvPicPr>
          <p:blipFill>
            <a:blip r:embed="rId138" cstate="email">
              <a:extLst>
                <a:ext uri="{28A0092B-C50C-407E-A947-70E740481C1C}">
                  <a14:useLocalDpi xmlns:a14="http://schemas.microsoft.com/office/drawing/2010/main"/>
                </a:ext>
              </a:extLst>
            </a:blip>
            <a:stretch>
              <a:fillRect/>
            </a:stretch>
          </p:blipFill>
          <p:spPr>
            <a:xfrm>
              <a:off x="10653602" y="3671570"/>
              <a:ext cx="302167" cy="298068"/>
            </a:xfrm>
            <a:prstGeom prst="rect">
              <a:avLst/>
            </a:prstGeom>
          </p:spPr>
        </p:pic>
        <p:pic>
          <p:nvPicPr>
            <p:cNvPr id="557" name="object 266">
              <a:extLst>
                <a:ext uri="{FF2B5EF4-FFF2-40B4-BE49-F238E27FC236}">
                  <a16:creationId xmlns:a16="http://schemas.microsoft.com/office/drawing/2014/main" id="{6CB20B76-3794-E891-260E-206A4FFC925D}"/>
                </a:ext>
              </a:extLst>
            </p:cNvPr>
            <p:cNvPicPr/>
            <p:nvPr/>
          </p:nvPicPr>
          <p:blipFill>
            <a:blip r:embed="rId22" cstate="email">
              <a:extLst>
                <a:ext uri="{28A0092B-C50C-407E-A947-70E740481C1C}">
                  <a14:useLocalDpi xmlns:a14="http://schemas.microsoft.com/office/drawing/2010/main"/>
                </a:ext>
              </a:extLst>
            </a:blip>
            <a:stretch>
              <a:fillRect/>
            </a:stretch>
          </p:blipFill>
          <p:spPr>
            <a:xfrm>
              <a:off x="10241529" y="4079519"/>
              <a:ext cx="302176" cy="298056"/>
            </a:xfrm>
            <a:prstGeom prst="rect">
              <a:avLst/>
            </a:prstGeom>
          </p:spPr>
        </p:pic>
        <p:pic>
          <p:nvPicPr>
            <p:cNvPr id="558" name="object 267">
              <a:extLst>
                <a:ext uri="{FF2B5EF4-FFF2-40B4-BE49-F238E27FC236}">
                  <a16:creationId xmlns:a16="http://schemas.microsoft.com/office/drawing/2014/main" id="{EDC4AC68-F65B-CA0C-BBC9-643C98073C6D}"/>
                </a:ext>
              </a:extLst>
            </p:cNvPr>
            <p:cNvPicPr/>
            <p:nvPr/>
          </p:nvPicPr>
          <p:blipFill>
            <a:blip r:embed="rId43" cstate="email">
              <a:extLst>
                <a:ext uri="{28A0092B-C50C-407E-A947-70E740481C1C}">
                  <a14:useLocalDpi xmlns:a14="http://schemas.microsoft.com/office/drawing/2010/main"/>
                </a:ext>
              </a:extLst>
            </a:blip>
            <a:stretch>
              <a:fillRect/>
            </a:stretch>
          </p:blipFill>
          <p:spPr>
            <a:xfrm>
              <a:off x="10653598" y="4079519"/>
              <a:ext cx="302171" cy="298056"/>
            </a:xfrm>
            <a:prstGeom prst="rect">
              <a:avLst/>
            </a:prstGeom>
          </p:spPr>
        </p:pic>
        <p:pic>
          <p:nvPicPr>
            <p:cNvPr id="559" name="object 268">
              <a:extLst>
                <a:ext uri="{FF2B5EF4-FFF2-40B4-BE49-F238E27FC236}">
                  <a16:creationId xmlns:a16="http://schemas.microsoft.com/office/drawing/2014/main" id="{9388A7AF-1218-B536-2954-0D5B2225B544}"/>
                </a:ext>
              </a:extLst>
            </p:cNvPr>
            <p:cNvPicPr/>
            <p:nvPr/>
          </p:nvPicPr>
          <p:blipFill>
            <a:blip r:embed="rId91" cstate="email">
              <a:extLst>
                <a:ext uri="{28A0092B-C50C-407E-A947-70E740481C1C}">
                  <a14:useLocalDpi xmlns:a14="http://schemas.microsoft.com/office/drawing/2010/main"/>
                </a:ext>
              </a:extLst>
            </a:blip>
            <a:stretch>
              <a:fillRect/>
            </a:stretch>
          </p:blipFill>
          <p:spPr>
            <a:xfrm>
              <a:off x="10241529" y="4487468"/>
              <a:ext cx="302176" cy="298056"/>
            </a:xfrm>
            <a:prstGeom prst="rect">
              <a:avLst/>
            </a:prstGeom>
          </p:spPr>
        </p:pic>
        <p:pic>
          <p:nvPicPr>
            <p:cNvPr id="560" name="object 269">
              <a:extLst>
                <a:ext uri="{FF2B5EF4-FFF2-40B4-BE49-F238E27FC236}">
                  <a16:creationId xmlns:a16="http://schemas.microsoft.com/office/drawing/2014/main" id="{F4C1C501-BF30-2285-E5E3-9FC35449C237}"/>
                </a:ext>
              </a:extLst>
            </p:cNvPr>
            <p:cNvPicPr/>
            <p:nvPr/>
          </p:nvPicPr>
          <p:blipFill>
            <a:blip r:embed="rId80" cstate="email">
              <a:extLst>
                <a:ext uri="{28A0092B-C50C-407E-A947-70E740481C1C}">
                  <a14:useLocalDpi xmlns:a14="http://schemas.microsoft.com/office/drawing/2010/main"/>
                </a:ext>
              </a:extLst>
            </a:blip>
            <a:stretch>
              <a:fillRect/>
            </a:stretch>
          </p:blipFill>
          <p:spPr>
            <a:xfrm>
              <a:off x="10653602" y="4487468"/>
              <a:ext cx="302167" cy="298056"/>
            </a:xfrm>
            <a:prstGeom prst="rect">
              <a:avLst/>
            </a:prstGeom>
          </p:spPr>
        </p:pic>
        <p:pic>
          <p:nvPicPr>
            <p:cNvPr id="561" name="object 270">
              <a:extLst>
                <a:ext uri="{FF2B5EF4-FFF2-40B4-BE49-F238E27FC236}">
                  <a16:creationId xmlns:a16="http://schemas.microsoft.com/office/drawing/2014/main" id="{C0214A87-EA10-1126-4135-BEE4BB3E7C9C}"/>
                </a:ext>
              </a:extLst>
            </p:cNvPr>
            <p:cNvPicPr/>
            <p:nvPr/>
          </p:nvPicPr>
          <p:blipFill>
            <a:blip r:embed="rId5" cstate="email">
              <a:extLst>
                <a:ext uri="{28A0092B-C50C-407E-A947-70E740481C1C}">
                  <a14:useLocalDpi xmlns:a14="http://schemas.microsoft.com/office/drawing/2010/main"/>
                </a:ext>
              </a:extLst>
            </a:blip>
            <a:stretch>
              <a:fillRect/>
            </a:stretch>
          </p:blipFill>
          <p:spPr>
            <a:xfrm>
              <a:off x="10241529" y="4895418"/>
              <a:ext cx="302176" cy="298069"/>
            </a:xfrm>
            <a:prstGeom prst="rect">
              <a:avLst/>
            </a:prstGeom>
          </p:spPr>
        </p:pic>
        <p:pic>
          <p:nvPicPr>
            <p:cNvPr id="562" name="object 271">
              <a:extLst>
                <a:ext uri="{FF2B5EF4-FFF2-40B4-BE49-F238E27FC236}">
                  <a16:creationId xmlns:a16="http://schemas.microsoft.com/office/drawing/2014/main" id="{9E4D24E3-FBFF-A973-377A-B14753AEC1A7}"/>
                </a:ext>
              </a:extLst>
            </p:cNvPr>
            <p:cNvPicPr/>
            <p:nvPr/>
          </p:nvPicPr>
          <p:blipFill>
            <a:blip r:embed="rId109" cstate="email">
              <a:extLst>
                <a:ext uri="{28A0092B-C50C-407E-A947-70E740481C1C}">
                  <a14:useLocalDpi xmlns:a14="http://schemas.microsoft.com/office/drawing/2010/main"/>
                </a:ext>
              </a:extLst>
            </a:blip>
            <a:stretch>
              <a:fillRect/>
            </a:stretch>
          </p:blipFill>
          <p:spPr>
            <a:xfrm>
              <a:off x="10653602" y="4895418"/>
              <a:ext cx="302167" cy="298069"/>
            </a:xfrm>
            <a:prstGeom prst="rect">
              <a:avLst/>
            </a:prstGeom>
          </p:spPr>
        </p:pic>
        <p:pic>
          <p:nvPicPr>
            <p:cNvPr id="563" name="object 272">
              <a:extLst>
                <a:ext uri="{FF2B5EF4-FFF2-40B4-BE49-F238E27FC236}">
                  <a16:creationId xmlns:a16="http://schemas.microsoft.com/office/drawing/2014/main" id="{F4A8485F-49DF-1523-A973-12F1E03F26C7}"/>
                </a:ext>
              </a:extLst>
            </p:cNvPr>
            <p:cNvPicPr/>
            <p:nvPr/>
          </p:nvPicPr>
          <p:blipFill>
            <a:blip r:embed="rId31" cstate="email">
              <a:extLst>
                <a:ext uri="{28A0092B-C50C-407E-A947-70E740481C1C}">
                  <a14:useLocalDpi xmlns:a14="http://schemas.microsoft.com/office/drawing/2010/main"/>
                </a:ext>
              </a:extLst>
            </a:blip>
            <a:stretch>
              <a:fillRect/>
            </a:stretch>
          </p:blipFill>
          <p:spPr>
            <a:xfrm>
              <a:off x="10241529" y="5303367"/>
              <a:ext cx="302176" cy="298081"/>
            </a:xfrm>
            <a:prstGeom prst="rect">
              <a:avLst/>
            </a:prstGeom>
          </p:spPr>
        </p:pic>
        <p:pic>
          <p:nvPicPr>
            <p:cNvPr id="564" name="object 273">
              <a:extLst>
                <a:ext uri="{FF2B5EF4-FFF2-40B4-BE49-F238E27FC236}">
                  <a16:creationId xmlns:a16="http://schemas.microsoft.com/office/drawing/2014/main" id="{4B2D610D-7B18-5185-633C-577B2EEB4ADA}"/>
                </a:ext>
              </a:extLst>
            </p:cNvPr>
            <p:cNvPicPr/>
            <p:nvPr/>
          </p:nvPicPr>
          <p:blipFill>
            <a:blip r:embed="rId92" cstate="email">
              <a:extLst>
                <a:ext uri="{28A0092B-C50C-407E-A947-70E740481C1C}">
                  <a14:useLocalDpi xmlns:a14="http://schemas.microsoft.com/office/drawing/2010/main"/>
                </a:ext>
              </a:extLst>
            </a:blip>
            <a:stretch>
              <a:fillRect/>
            </a:stretch>
          </p:blipFill>
          <p:spPr>
            <a:xfrm>
              <a:off x="10653602" y="5303367"/>
              <a:ext cx="302167" cy="298081"/>
            </a:xfrm>
            <a:prstGeom prst="rect">
              <a:avLst/>
            </a:prstGeom>
          </p:spPr>
        </p:pic>
        <p:pic>
          <p:nvPicPr>
            <p:cNvPr id="565" name="object 274">
              <a:extLst>
                <a:ext uri="{FF2B5EF4-FFF2-40B4-BE49-F238E27FC236}">
                  <a16:creationId xmlns:a16="http://schemas.microsoft.com/office/drawing/2014/main" id="{348F965B-7ADC-2BD8-4D63-5EC3222A5CFB}"/>
                </a:ext>
              </a:extLst>
            </p:cNvPr>
            <p:cNvPicPr/>
            <p:nvPr/>
          </p:nvPicPr>
          <p:blipFill>
            <a:blip r:embed="rId139" cstate="email">
              <a:extLst>
                <a:ext uri="{28A0092B-C50C-407E-A947-70E740481C1C}">
                  <a14:useLocalDpi xmlns:a14="http://schemas.microsoft.com/office/drawing/2010/main"/>
                </a:ext>
              </a:extLst>
            </a:blip>
            <a:stretch>
              <a:fillRect/>
            </a:stretch>
          </p:blipFill>
          <p:spPr>
            <a:xfrm>
              <a:off x="11889818" y="5303367"/>
              <a:ext cx="302182" cy="298081"/>
            </a:xfrm>
            <a:prstGeom prst="rect">
              <a:avLst/>
            </a:prstGeom>
          </p:spPr>
        </p:pic>
        <p:pic>
          <p:nvPicPr>
            <p:cNvPr id="566" name="object 275">
              <a:extLst>
                <a:ext uri="{FF2B5EF4-FFF2-40B4-BE49-F238E27FC236}">
                  <a16:creationId xmlns:a16="http://schemas.microsoft.com/office/drawing/2014/main" id="{50673537-8BFF-26C5-5A43-D75B41E185C8}"/>
                </a:ext>
              </a:extLst>
            </p:cNvPr>
            <p:cNvPicPr/>
            <p:nvPr/>
          </p:nvPicPr>
          <p:blipFill>
            <a:blip r:embed="rId48" cstate="email">
              <a:extLst>
                <a:ext uri="{28A0092B-C50C-407E-A947-70E740481C1C}">
                  <a14:useLocalDpi xmlns:a14="http://schemas.microsoft.com/office/drawing/2010/main"/>
                </a:ext>
              </a:extLst>
            </a:blip>
            <a:stretch>
              <a:fillRect/>
            </a:stretch>
          </p:blipFill>
          <p:spPr>
            <a:xfrm>
              <a:off x="6944970" y="5303367"/>
              <a:ext cx="302170" cy="298081"/>
            </a:xfrm>
            <a:prstGeom prst="rect">
              <a:avLst/>
            </a:prstGeom>
          </p:spPr>
        </p:pic>
        <p:pic>
          <p:nvPicPr>
            <p:cNvPr id="567" name="object 276">
              <a:extLst>
                <a:ext uri="{FF2B5EF4-FFF2-40B4-BE49-F238E27FC236}">
                  <a16:creationId xmlns:a16="http://schemas.microsoft.com/office/drawing/2014/main" id="{51043218-BFD4-46A5-7428-3909F589FB9C}"/>
                </a:ext>
              </a:extLst>
            </p:cNvPr>
            <p:cNvPicPr/>
            <p:nvPr/>
          </p:nvPicPr>
          <p:blipFill>
            <a:blip r:embed="rId19" cstate="email">
              <a:extLst>
                <a:ext uri="{28A0092B-C50C-407E-A947-70E740481C1C}">
                  <a14:useLocalDpi xmlns:a14="http://schemas.microsoft.com/office/drawing/2010/main"/>
                </a:ext>
              </a:extLst>
            </a:blip>
            <a:stretch>
              <a:fillRect/>
            </a:stretch>
          </p:blipFill>
          <p:spPr>
            <a:xfrm>
              <a:off x="4879097" y="5711329"/>
              <a:ext cx="302171" cy="298069"/>
            </a:xfrm>
            <a:prstGeom prst="rect">
              <a:avLst/>
            </a:prstGeom>
          </p:spPr>
        </p:pic>
        <p:pic>
          <p:nvPicPr>
            <p:cNvPr id="568" name="object 277">
              <a:extLst>
                <a:ext uri="{FF2B5EF4-FFF2-40B4-BE49-F238E27FC236}">
                  <a16:creationId xmlns:a16="http://schemas.microsoft.com/office/drawing/2014/main" id="{441D224A-7255-AFD9-40EE-D09504962680}"/>
                </a:ext>
              </a:extLst>
            </p:cNvPr>
            <p:cNvPicPr/>
            <p:nvPr/>
          </p:nvPicPr>
          <p:blipFill>
            <a:blip r:embed="rId68" cstate="email">
              <a:extLst>
                <a:ext uri="{28A0092B-C50C-407E-A947-70E740481C1C}">
                  <a14:useLocalDpi xmlns:a14="http://schemas.microsoft.com/office/drawing/2010/main"/>
                </a:ext>
              </a:extLst>
            </a:blip>
            <a:stretch>
              <a:fillRect/>
            </a:stretch>
          </p:blipFill>
          <p:spPr>
            <a:xfrm>
              <a:off x="7357026" y="5711329"/>
              <a:ext cx="302166" cy="298069"/>
            </a:xfrm>
            <a:prstGeom prst="rect">
              <a:avLst/>
            </a:prstGeom>
          </p:spPr>
        </p:pic>
        <p:pic>
          <p:nvPicPr>
            <p:cNvPr id="569" name="object 278">
              <a:extLst>
                <a:ext uri="{FF2B5EF4-FFF2-40B4-BE49-F238E27FC236}">
                  <a16:creationId xmlns:a16="http://schemas.microsoft.com/office/drawing/2014/main" id="{A27BDB2A-358A-0CAA-AD14-7B821D64799D}"/>
                </a:ext>
              </a:extLst>
            </p:cNvPr>
            <p:cNvPicPr/>
            <p:nvPr/>
          </p:nvPicPr>
          <p:blipFill>
            <a:blip r:embed="rId59" cstate="email">
              <a:extLst>
                <a:ext uri="{28A0092B-C50C-407E-A947-70E740481C1C}">
                  <a14:useLocalDpi xmlns:a14="http://schemas.microsoft.com/office/drawing/2010/main"/>
                </a:ext>
              </a:extLst>
            </a:blip>
            <a:stretch>
              <a:fillRect/>
            </a:stretch>
          </p:blipFill>
          <p:spPr>
            <a:xfrm>
              <a:off x="10653602" y="5711329"/>
              <a:ext cx="302167" cy="298069"/>
            </a:xfrm>
            <a:prstGeom prst="rect">
              <a:avLst/>
            </a:prstGeom>
          </p:spPr>
        </p:pic>
        <p:pic>
          <p:nvPicPr>
            <p:cNvPr id="570" name="object 279">
              <a:extLst>
                <a:ext uri="{FF2B5EF4-FFF2-40B4-BE49-F238E27FC236}">
                  <a16:creationId xmlns:a16="http://schemas.microsoft.com/office/drawing/2014/main" id="{2CEF3285-E71A-6DB9-C342-DD4B6DCD8722}"/>
                </a:ext>
              </a:extLst>
            </p:cNvPr>
            <p:cNvPicPr/>
            <p:nvPr/>
          </p:nvPicPr>
          <p:blipFill>
            <a:blip r:embed="rId140" cstate="email">
              <a:extLst>
                <a:ext uri="{28A0092B-C50C-407E-A947-70E740481C1C}">
                  <a14:useLocalDpi xmlns:a14="http://schemas.microsoft.com/office/drawing/2010/main"/>
                </a:ext>
              </a:extLst>
            </a:blip>
            <a:stretch>
              <a:fillRect/>
            </a:stretch>
          </p:blipFill>
          <p:spPr>
            <a:xfrm>
              <a:off x="9005317" y="5711329"/>
              <a:ext cx="302182" cy="298069"/>
            </a:xfrm>
            <a:prstGeom prst="rect">
              <a:avLst/>
            </a:prstGeom>
          </p:spPr>
        </p:pic>
        <p:pic>
          <p:nvPicPr>
            <p:cNvPr id="571" name="object 280">
              <a:extLst>
                <a:ext uri="{FF2B5EF4-FFF2-40B4-BE49-F238E27FC236}">
                  <a16:creationId xmlns:a16="http://schemas.microsoft.com/office/drawing/2014/main" id="{2844996A-B047-7355-2928-C8D327E184AF}"/>
                </a:ext>
              </a:extLst>
            </p:cNvPr>
            <p:cNvPicPr/>
            <p:nvPr/>
          </p:nvPicPr>
          <p:blipFill>
            <a:blip r:embed="rId141" cstate="email">
              <a:extLst>
                <a:ext uri="{28A0092B-C50C-407E-A947-70E740481C1C}">
                  <a14:useLocalDpi xmlns:a14="http://schemas.microsoft.com/office/drawing/2010/main"/>
                </a:ext>
              </a:extLst>
            </a:blip>
            <a:stretch>
              <a:fillRect/>
            </a:stretch>
          </p:blipFill>
          <p:spPr>
            <a:xfrm>
              <a:off x="5708739" y="5711329"/>
              <a:ext cx="302171" cy="298069"/>
            </a:xfrm>
            <a:prstGeom prst="rect">
              <a:avLst/>
            </a:prstGeom>
          </p:spPr>
        </p:pic>
        <p:pic>
          <p:nvPicPr>
            <p:cNvPr id="572" name="object 281">
              <a:extLst>
                <a:ext uri="{FF2B5EF4-FFF2-40B4-BE49-F238E27FC236}">
                  <a16:creationId xmlns:a16="http://schemas.microsoft.com/office/drawing/2014/main" id="{EF3BC659-D615-38DD-F142-F0F77F9AE8EA}"/>
                </a:ext>
              </a:extLst>
            </p:cNvPr>
            <p:cNvPicPr/>
            <p:nvPr/>
          </p:nvPicPr>
          <p:blipFill>
            <a:blip r:embed="rId142" cstate="email">
              <a:extLst>
                <a:ext uri="{28A0092B-C50C-407E-A947-70E740481C1C}">
                  <a14:useLocalDpi xmlns:a14="http://schemas.microsoft.com/office/drawing/2010/main"/>
                </a:ext>
              </a:extLst>
            </a:blip>
            <a:stretch>
              <a:fillRect/>
            </a:stretch>
          </p:blipFill>
          <p:spPr>
            <a:xfrm>
              <a:off x="8181176" y="5711329"/>
              <a:ext cx="302171" cy="298069"/>
            </a:xfrm>
            <a:prstGeom prst="rect">
              <a:avLst/>
            </a:prstGeom>
          </p:spPr>
        </p:pic>
        <p:pic>
          <p:nvPicPr>
            <p:cNvPr id="573" name="object 282">
              <a:extLst>
                <a:ext uri="{FF2B5EF4-FFF2-40B4-BE49-F238E27FC236}">
                  <a16:creationId xmlns:a16="http://schemas.microsoft.com/office/drawing/2014/main" id="{0B181D03-43ED-70A7-F1BD-70140C0B1C55}"/>
                </a:ext>
              </a:extLst>
            </p:cNvPr>
            <p:cNvPicPr/>
            <p:nvPr/>
          </p:nvPicPr>
          <p:blipFill>
            <a:blip r:embed="rId118" cstate="email">
              <a:extLst>
                <a:ext uri="{28A0092B-C50C-407E-A947-70E740481C1C}">
                  <a14:useLocalDpi xmlns:a14="http://schemas.microsoft.com/office/drawing/2010/main"/>
                </a:ext>
              </a:extLst>
            </a:blip>
            <a:stretch>
              <a:fillRect/>
            </a:stretch>
          </p:blipFill>
          <p:spPr>
            <a:xfrm>
              <a:off x="11477753" y="5711329"/>
              <a:ext cx="302171" cy="298069"/>
            </a:xfrm>
            <a:prstGeom prst="rect">
              <a:avLst/>
            </a:prstGeom>
          </p:spPr>
        </p:pic>
        <p:pic>
          <p:nvPicPr>
            <p:cNvPr id="574" name="object 283">
              <a:extLst>
                <a:ext uri="{FF2B5EF4-FFF2-40B4-BE49-F238E27FC236}">
                  <a16:creationId xmlns:a16="http://schemas.microsoft.com/office/drawing/2014/main" id="{124B9563-E210-9FDC-5DCF-19C5E0F13801}"/>
                </a:ext>
              </a:extLst>
            </p:cNvPr>
            <p:cNvPicPr/>
            <p:nvPr/>
          </p:nvPicPr>
          <p:blipFill>
            <a:blip r:embed="rId68" cstate="email">
              <a:extLst>
                <a:ext uri="{28A0092B-C50C-407E-A947-70E740481C1C}">
                  <a14:useLocalDpi xmlns:a14="http://schemas.microsoft.com/office/drawing/2010/main"/>
                </a:ext>
              </a:extLst>
            </a:blip>
            <a:stretch>
              <a:fillRect/>
            </a:stretch>
          </p:blipFill>
          <p:spPr>
            <a:xfrm>
              <a:off x="9829458" y="5711329"/>
              <a:ext cx="302171" cy="298069"/>
            </a:xfrm>
            <a:prstGeom prst="rect">
              <a:avLst/>
            </a:prstGeom>
          </p:spPr>
        </p:pic>
        <p:pic>
          <p:nvPicPr>
            <p:cNvPr id="575" name="object 284">
              <a:extLst>
                <a:ext uri="{FF2B5EF4-FFF2-40B4-BE49-F238E27FC236}">
                  <a16:creationId xmlns:a16="http://schemas.microsoft.com/office/drawing/2014/main" id="{963DEB7D-CCC9-12CB-FB63-FD67064736D5}"/>
                </a:ext>
              </a:extLst>
            </p:cNvPr>
            <p:cNvPicPr/>
            <p:nvPr/>
          </p:nvPicPr>
          <p:blipFill>
            <a:blip r:embed="rId115" cstate="email">
              <a:extLst>
                <a:ext uri="{28A0092B-C50C-407E-A947-70E740481C1C}">
                  <a14:useLocalDpi xmlns:a14="http://schemas.microsoft.com/office/drawing/2010/main"/>
                </a:ext>
              </a:extLst>
            </a:blip>
            <a:stretch>
              <a:fillRect/>
            </a:stretch>
          </p:blipFill>
          <p:spPr>
            <a:xfrm>
              <a:off x="6532893" y="5711329"/>
              <a:ext cx="302171" cy="298069"/>
            </a:xfrm>
            <a:prstGeom prst="rect">
              <a:avLst/>
            </a:prstGeom>
          </p:spPr>
        </p:pic>
        <p:pic>
          <p:nvPicPr>
            <p:cNvPr id="576" name="object 285">
              <a:extLst>
                <a:ext uri="{FF2B5EF4-FFF2-40B4-BE49-F238E27FC236}">
                  <a16:creationId xmlns:a16="http://schemas.microsoft.com/office/drawing/2014/main" id="{82693685-B7CD-0614-7AAE-318D98704F94}"/>
                </a:ext>
              </a:extLst>
            </p:cNvPr>
            <p:cNvPicPr/>
            <p:nvPr/>
          </p:nvPicPr>
          <p:blipFill>
            <a:blip r:embed="rId125" cstate="email">
              <a:extLst>
                <a:ext uri="{28A0092B-C50C-407E-A947-70E740481C1C}">
                  <a14:useLocalDpi xmlns:a14="http://schemas.microsoft.com/office/drawing/2010/main"/>
                </a:ext>
              </a:extLst>
            </a:blip>
            <a:stretch>
              <a:fillRect/>
            </a:stretch>
          </p:blipFill>
          <p:spPr>
            <a:xfrm>
              <a:off x="5291166" y="5711329"/>
              <a:ext cx="302179" cy="298069"/>
            </a:xfrm>
            <a:prstGeom prst="rect">
              <a:avLst/>
            </a:prstGeom>
          </p:spPr>
        </p:pic>
        <p:pic>
          <p:nvPicPr>
            <p:cNvPr id="577" name="object 286">
              <a:extLst>
                <a:ext uri="{FF2B5EF4-FFF2-40B4-BE49-F238E27FC236}">
                  <a16:creationId xmlns:a16="http://schemas.microsoft.com/office/drawing/2014/main" id="{41B17E5C-65C0-5EBE-999A-7AAB29EF4214}"/>
                </a:ext>
              </a:extLst>
            </p:cNvPr>
            <p:cNvPicPr/>
            <p:nvPr/>
          </p:nvPicPr>
          <p:blipFill>
            <a:blip r:embed="rId50" cstate="email">
              <a:extLst>
                <a:ext uri="{28A0092B-C50C-407E-A947-70E740481C1C}">
                  <a14:useLocalDpi xmlns:a14="http://schemas.microsoft.com/office/drawing/2010/main"/>
                </a:ext>
              </a:extLst>
            </a:blip>
            <a:stretch>
              <a:fillRect/>
            </a:stretch>
          </p:blipFill>
          <p:spPr>
            <a:xfrm>
              <a:off x="7769099" y="5711329"/>
              <a:ext cx="302171" cy="298069"/>
            </a:xfrm>
            <a:prstGeom prst="rect">
              <a:avLst/>
            </a:prstGeom>
          </p:spPr>
        </p:pic>
        <p:pic>
          <p:nvPicPr>
            <p:cNvPr id="578" name="object 287">
              <a:extLst>
                <a:ext uri="{FF2B5EF4-FFF2-40B4-BE49-F238E27FC236}">
                  <a16:creationId xmlns:a16="http://schemas.microsoft.com/office/drawing/2014/main" id="{D025C256-A623-7F07-7D15-41C01FF7AA43}"/>
                </a:ext>
              </a:extLst>
            </p:cNvPr>
            <p:cNvPicPr/>
            <p:nvPr/>
          </p:nvPicPr>
          <p:blipFill>
            <a:blip r:embed="rId126" cstate="email">
              <a:extLst>
                <a:ext uri="{28A0092B-C50C-407E-A947-70E740481C1C}">
                  <a14:useLocalDpi xmlns:a14="http://schemas.microsoft.com/office/drawing/2010/main"/>
                </a:ext>
              </a:extLst>
            </a:blip>
            <a:stretch>
              <a:fillRect/>
            </a:stretch>
          </p:blipFill>
          <p:spPr>
            <a:xfrm>
              <a:off x="11065676" y="5711329"/>
              <a:ext cx="302182" cy="298069"/>
            </a:xfrm>
            <a:prstGeom prst="rect">
              <a:avLst/>
            </a:prstGeom>
          </p:spPr>
        </p:pic>
        <p:pic>
          <p:nvPicPr>
            <p:cNvPr id="579" name="object 288">
              <a:extLst>
                <a:ext uri="{FF2B5EF4-FFF2-40B4-BE49-F238E27FC236}">
                  <a16:creationId xmlns:a16="http://schemas.microsoft.com/office/drawing/2014/main" id="{1AE62E4C-9E95-0F31-12C3-46DD716FBCE7}"/>
                </a:ext>
              </a:extLst>
            </p:cNvPr>
            <p:cNvPicPr/>
            <p:nvPr/>
          </p:nvPicPr>
          <p:blipFill>
            <a:blip r:embed="rId44" cstate="email">
              <a:extLst>
                <a:ext uri="{28A0092B-C50C-407E-A947-70E740481C1C}">
                  <a14:useLocalDpi xmlns:a14="http://schemas.microsoft.com/office/drawing/2010/main"/>
                </a:ext>
              </a:extLst>
            </a:blip>
            <a:stretch>
              <a:fillRect/>
            </a:stretch>
          </p:blipFill>
          <p:spPr>
            <a:xfrm>
              <a:off x="9417386" y="5711329"/>
              <a:ext cx="302179" cy="298069"/>
            </a:xfrm>
            <a:prstGeom prst="rect">
              <a:avLst/>
            </a:prstGeom>
          </p:spPr>
        </p:pic>
        <p:pic>
          <p:nvPicPr>
            <p:cNvPr id="580" name="object 289">
              <a:extLst>
                <a:ext uri="{FF2B5EF4-FFF2-40B4-BE49-F238E27FC236}">
                  <a16:creationId xmlns:a16="http://schemas.microsoft.com/office/drawing/2014/main" id="{A7B09EC8-FA9F-138B-5931-A720C73D3471}"/>
                </a:ext>
              </a:extLst>
            </p:cNvPr>
            <p:cNvPicPr/>
            <p:nvPr/>
          </p:nvPicPr>
          <p:blipFill>
            <a:blip r:embed="rId34" cstate="email">
              <a:extLst>
                <a:ext uri="{28A0092B-C50C-407E-A947-70E740481C1C}">
                  <a14:useLocalDpi xmlns:a14="http://schemas.microsoft.com/office/drawing/2010/main"/>
                </a:ext>
              </a:extLst>
            </a:blip>
            <a:stretch>
              <a:fillRect/>
            </a:stretch>
          </p:blipFill>
          <p:spPr>
            <a:xfrm>
              <a:off x="6120816" y="5711329"/>
              <a:ext cx="302171" cy="298069"/>
            </a:xfrm>
            <a:prstGeom prst="rect">
              <a:avLst/>
            </a:prstGeom>
          </p:spPr>
        </p:pic>
        <p:pic>
          <p:nvPicPr>
            <p:cNvPr id="581" name="object 290">
              <a:extLst>
                <a:ext uri="{FF2B5EF4-FFF2-40B4-BE49-F238E27FC236}">
                  <a16:creationId xmlns:a16="http://schemas.microsoft.com/office/drawing/2014/main" id="{1F646259-DC6A-03C1-EDB4-FF370B0239A0}"/>
                </a:ext>
              </a:extLst>
            </p:cNvPr>
            <p:cNvPicPr/>
            <p:nvPr/>
          </p:nvPicPr>
          <p:blipFill>
            <a:blip r:embed="rId15" cstate="email">
              <a:extLst>
                <a:ext uri="{28A0092B-C50C-407E-A947-70E740481C1C}">
                  <a14:useLocalDpi xmlns:a14="http://schemas.microsoft.com/office/drawing/2010/main"/>
                </a:ext>
              </a:extLst>
            </a:blip>
            <a:stretch>
              <a:fillRect/>
            </a:stretch>
          </p:blipFill>
          <p:spPr>
            <a:xfrm>
              <a:off x="8593241" y="5711329"/>
              <a:ext cx="302182" cy="298069"/>
            </a:xfrm>
            <a:prstGeom prst="rect">
              <a:avLst/>
            </a:prstGeom>
          </p:spPr>
        </p:pic>
        <p:pic>
          <p:nvPicPr>
            <p:cNvPr id="582" name="object 291">
              <a:extLst>
                <a:ext uri="{FF2B5EF4-FFF2-40B4-BE49-F238E27FC236}">
                  <a16:creationId xmlns:a16="http://schemas.microsoft.com/office/drawing/2014/main" id="{DB430E1A-C2E1-1E92-E168-36B783EF8D98}"/>
                </a:ext>
              </a:extLst>
            </p:cNvPr>
            <p:cNvPicPr/>
            <p:nvPr/>
          </p:nvPicPr>
          <p:blipFill>
            <a:blip r:embed="rId143" cstate="email">
              <a:extLst>
                <a:ext uri="{28A0092B-C50C-407E-A947-70E740481C1C}">
                  <a14:useLocalDpi xmlns:a14="http://schemas.microsoft.com/office/drawing/2010/main"/>
                </a:ext>
              </a:extLst>
            </a:blip>
            <a:stretch>
              <a:fillRect/>
            </a:stretch>
          </p:blipFill>
          <p:spPr>
            <a:xfrm>
              <a:off x="11889818" y="5711329"/>
              <a:ext cx="302182" cy="298069"/>
            </a:xfrm>
            <a:prstGeom prst="rect">
              <a:avLst/>
            </a:prstGeom>
          </p:spPr>
        </p:pic>
        <p:pic>
          <p:nvPicPr>
            <p:cNvPr id="583" name="object 292">
              <a:extLst>
                <a:ext uri="{FF2B5EF4-FFF2-40B4-BE49-F238E27FC236}">
                  <a16:creationId xmlns:a16="http://schemas.microsoft.com/office/drawing/2014/main" id="{143C7402-EE35-7A96-1D4D-EC6A4A0841C8}"/>
                </a:ext>
              </a:extLst>
            </p:cNvPr>
            <p:cNvPicPr/>
            <p:nvPr/>
          </p:nvPicPr>
          <p:blipFill>
            <a:blip r:embed="rId144" cstate="email">
              <a:extLst>
                <a:ext uri="{28A0092B-C50C-407E-A947-70E740481C1C}">
                  <a14:useLocalDpi xmlns:a14="http://schemas.microsoft.com/office/drawing/2010/main"/>
                </a:ext>
              </a:extLst>
            </a:blip>
            <a:stretch>
              <a:fillRect/>
            </a:stretch>
          </p:blipFill>
          <p:spPr>
            <a:xfrm>
              <a:off x="10241522" y="5711329"/>
              <a:ext cx="302183" cy="298069"/>
            </a:xfrm>
            <a:prstGeom prst="rect">
              <a:avLst/>
            </a:prstGeom>
          </p:spPr>
        </p:pic>
        <p:pic>
          <p:nvPicPr>
            <p:cNvPr id="584" name="object 293">
              <a:extLst>
                <a:ext uri="{FF2B5EF4-FFF2-40B4-BE49-F238E27FC236}">
                  <a16:creationId xmlns:a16="http://schemas.microsoft.com/office/drawing/2014/main" id="{635CE552-2AE1-6C54-DDD8-31FA2679ACD6}"/>
                </a:ext>
              </a:extLst>
            </p:cNvPr>
            <p:cNvPicPr/>
            <p:nvPr/>
          </p:nvPicPr>
          <p:blipFill>
            <a:blip r:embed="rId64" cstate="email">
              <a:extLst>
                <a:ext uri="{28A0092B-C50C-407E-A947-70E740481C1C}">
                  <a14:useLocalDpi xmlns:a14="http://schemas.microsoft.com/office/drawing/2010/main"/>
                </a:ext>
              </a:extLst>
            </a:blip>
            <a:stretch>
              <a:fillRect/>
            </a:stretch>
          </p:blipFill>
          <p:spPr>
            <a:xfrm>
              <a:off x="6944970" y="5711329"/>
              <a:ext cx="302170" cy="298069"/>
            </a:xfrm>
            <a:prstGeom prst="rect">
              <a:avLst/>
            </a:prstGeom>
          </p:spPr>
        </p:pic>
        <p:pic>
          <p:nvPicPr>
            <p:cNvPr id="585" name="object 294">
              <a:extLst>
                <a:ext uri="{FF2B5EF4-FFF2-40B4-BE49-F238E27FC236}">
                  <a16:creationId xmlns:a16="http://schemas.microsoft.com/office/drawing/2014/main" id="{FADB37FA-955C-C51A-14AB-E6DAB703A1AB}"/>
                </a:ext>
              </a:extLst>
            </p:cNvPr>
            <p:cNvPicPr/>
            <p:nvPr/>
          </p:nvPicPr>
          <p:blipFill>
            <a:blip r:embed="rId109" cstate="email">
              <a:extLst>
                <a:ext uri="{28A0092B-C50C-407E-A947-70E740481C1C}">
                  <a14:useLocalDpi xmlns:a14="http://schemas.microsoft.com/office/drawing/2010/main"/>
                </a:ext>
              </a:extLst>
            </a:blip>
            <a:stretch>
              <a:fillRect/>
            </a:stretch>
          </p:blipFill>
          <p:spPr>
            <a:xfrm>
              <a:off x="4879097" y="6119279"/>
              <a:ext cx="302171" cy="298056"/>
            </a:xfrm>
            <a:prstGeom prst="rect">
              <a:avLst/>
            </a:prstGeom>
          </p:spPr>
        </p:pic>
        <p:pic>
          <p:nvPicPr>
            <p:cNvPr id="586" name="object 295">
              <a:extLst>
                <a:ext uri="{FF2B5EF4-FFF2-40B4-BE49-F238E27FC236}">
                  <a16:creationId xmlns:a16="http://schemas.microsoft.com/office/drawing/2014/main" id="{F5F849D7-7AF2-5248-B6D2-5827D0065EA7}"/>
                </a:ext>
              </a:extLst>
            </p:cNvPr>
            <p:cNvPicPr/>
            <p:nvPr/>
          </p:nvPicPr>
          <p:blipFill>
            <a:blip r:embed="rId43" cstate="email">
              <a:extLst>
                <a:ext uri="{28A0092B-C50C-407E-A947-70E740481C1C}">
                  <a14:useLocalDpi xmlns:a14="http://schemas.microsoft.com/office/drawing/2010/main"/>
                </a:ext>
              </a:extLst>
            </a:blip>
            <a:stretch>
              <a:fillRect/>
            </a:stretch>
          </p:blipFill>
          <p:spPr>
            <a:xfrm>
              <a:off x="7357021" y="6119279"/>
              <a:ext cx="302171" cy="298056"/>
            </a:xfrm>
            <a:prstGeom prst="rect">
              <a:avLst/>
            </a:prstGeom>
          </p:spPr>
        </p:pic>
        <p:pic>
          <p:nvPicPr>
            <p:cNvPr id="587" name="object 296">
              <a:extLst>
                <a:ext uri="{FF2B5EF4-FFF2-40B4-BE49-F238E27FC236}">
                  <a16:creationId xmlns:a16="http://schemas.microsoft.com/office/drawing/2014/main" id="{BFC7BAEE-2D99-2A66-2367-2DDEEF9DED8D}"/>
                </a:ext>
              </a:extLst>
            </p:cNvPr>
            <p:cNvPicPr/>
            <p:nvPr/>
          </p:nvPicPr>
          <p:blipFill>
            <a:blip r:embed="rId69" cstate="email">
              <a:extLst>
                <a:ext uri="{28A0092B-C50C-407E-A947-70E740481C1C}">
                  <a14:useLocalDpi xmlns:a14="http://schemas.microsoft.com/office/drawing/2010/main"/>
                </a:ext>
              </a:extLst>
            </a:blip>
            <a:stretch>
              <a:fillRect/>
            </a:stretch>
          </p:blipFill>
          <p:spPr>
            <a:xfrm>
              <a:off x="10653602" y="6119279"/>
              <a:ext cx="302167" cy="298056"/>
            </a:xfrm>
            <a:prstGeom prst="rect">
              <a:avLst/>
            </a:prstGeom>
          </p:spPr>
        </p:pic>
        <p:pic>
          <p:nvPicPr>
            <p:cNvPr id="588" name="object 297">
              <a:extLst>
                <a:ext uri="{FF2B5EF4-FFF2-40B4-BE49-F238E27FC236}">
                  <a16:creationId xmlns:a16="http://schemas.microsoft.com/office/drawing/2014/main" id="{BA57556E-8A69-8E7A-B103-30B3870EF950}"/>
                </a:ext>
              </a:extLst>
            </p:cNvPr>
            <p:cNvPicPr/>
            <p:nvPr/>
          </p:nvPicPr>
          <p:blipFill>
            <a:blip r:embed="rId49" cstate="email">
              <a:extLst>
                <a:ext uri="{28A0092B-C50C-407E-A947-70E740481C1C}">
                  <a14:useLocalDpi xmlns:a14="http://schemas.microsoft.com/office/drawing/2010/main"/>
                </a:ext>
              </a:extLst>
            </a:blip>
            <a:stretch>
              <a:fillRect/>
            </a:stretch>
          </p:blipFill>
          <p:spPr>
            <a:xfrm>
              <a:off x="9005317" y="6119279"/>
              <a:ext cx="302182" cy="298056"/>
            </a:xfrm>
            <a:prstGeom prst="rect">
              <a:avLst/>
            </a:prstGeom>
          </p:spPr>
        </p:pic>
        <p:pic>
          <p:nvPicPr>
            <p:cNvPr id="589" name="object 298">
              <a:extLst>
                <a:ext uri="{FF2B5EF4-FFF2-40B4-BE49-F238E27FC236}">
                  <a16:creationId xmlns:a16="http://schemas.microsoft.com/office/drawing/2014/main" id="{51722D25-F0E5-72A5-5435-47D070D37F1C}"/>
                </a:ext>
              </a:extLst>
            </p:cNvPr>
            <p:cNvPicPr/>
            <p:nvPr/>
          </p:nvPicPr>
          <p:blipFill>
            <a:blip r:embed="rId136" cstate="email">
              <a:extLst>
                <a:ext uri="{28A0092B-C50C-407E-A947-70E740481C1C}">
                  <a14:useLocalDpi xmlns:a14="http://schemas.microsoft.com/office/drawing/2010/main"/>
                </a:ext>
              </a:extLst>
            </a:blip>
            <a:stretch>
              <a:fillRect/>
            </a:stretch>
          </p:blipFill>
          <p:spPr>
            <a:xfrm>
              <a:off x="5708739" y="6119279"/>
              <a:ext cx="302171" cy="298056"/>
            </a:xfrm>
            <a:prstGeom prst="rect">
              <a:avLst/>
            </a:prstGeom>
          </p:spPr>
        </p:pic>
        <p:pic>
          <p:nvPicPr>
            <p:cNvPr id="590" name="object 299">
              <a:extLst>
                <a:ext uri="{FF2B5EF4-FFF2-40B4-BE49-F238E27FC236}">
                  <a16:creationId xmlns:a16="http://schemas.microsoft.com/office/drawing/2014/main" id="{10A1E273-104F-5C08-3D59-4F4C9663C650}"/>
                </a:ext>
              </a:extLst>
            </p:cNvPr>
            <p:cNvPicPr/>
            <p:nvPr/>
          </p:nvPicPr>
          <p:blipFill>
            <a:blip r:embed="rId62" cstate="email">
              <a:extLst>
                <a:ext uri="{28A0092B-C50C-407E-A947-70E740481C1C}">
                  <a14:useLocalDpi xmlns:a14="http://schemas.microsoft.com/office/drawing/2010/main"/>
                </a:ext>
              </a:extLst>
            </a:blip>
            <a:stretch>
              <a:fillRect/>
            </a:stretch>
          </p:blipFill>
          <p:spPr>
            <a:xfrm>
              <a:off x="8181176" y="6119279"/>
              <a:ext cx="302171" cy="298056"/>
            </a:xfrm>
            <a:prstGeom prst="rect">
              <a:avLst/>
            </a:prstGeom>
          </p:spPr>
        </p:pic>
        <p:pic>
          <p:nvPicPr>
            <p:cNvPr id="591" name="object 300">
              <a:extLst>
                <a:ext uri="{FF2B5EF4-FFF2-40B4-BE49-F238E27FC236}">
                  <a16:creationId xmlns:a16="http://schemas.microsoft.com/office/drawing/2014/main" id="{410F5A53-4AEA-C8F6-CD60-97B2FEEAB2B9}"/>
                </a:ext>
              </a:extLst>
            </p:cNvPr>
            <p:cNvPicPr/>
            <p:nvPr/>
          </p:nvPicPr>
          <p:blipFill>
            <a:blip r:embed="rId131" cstate="email">
              <a:extLst>
                <a:ext uri="{28A0092B-C50C-407E-A947-70E740481C1C}">
                  <a14:useLocalDpi xmlns:a14="http://schemas.microsoft.com/office/drawing/2010/main"/>
                </a:ext>
              </a:extLst>
            </a:blip>
            <a:stretch>
              <a:fillRect/>
            </a:stretch>
          </p:blipFill>
          <p:spPr>
            <a:xfrm>
              <a:off x="11477753" y="6119279"/>
              <a:ext cx="302171" cy="298056"/>
            </a:xfrm>
            <a:prstGeom prst="rect">
              <a:avLst/>
            </a:prstGeom>
          </p:spPr>
        </p:pic>
        <p:pic>
          <p:nvPicPr>
            <p:cNvPr id="592" name="object 301">
              <a:extLst>
                <a:ext uri="{FF2B5EF4-FFF2-40B4-BE49-F238E27FC236}">
                  <a16:creationId xmlns:a16="http://schemas.microsoft.com/office/drawing/2014/main" id="{F0AF706A-7175-146B-036D-BF5F4CB9F570}"/>
                </a:ext>
              </a:extLst>
            </p:cNvPr>
            <p:cNvPicPr/>
            <p:nvPr/>
          </p:nvPicPr>
          <p:blipFill>
            <a:blip r:embed="rId31" cstate="email">
              <a:extLst>
                <a:ext uri="{28A0092B-C50C-407E-A947-70E740481C1C}">
                  <a14:useLocalDpi xmlns:a14="http://schemas.microsoft.com/office/drawing/2010/main"/>
                </a:ext>
              </a:extLst>
            </a:blip>
            <a:stretch>
              <a:fillRect/>
            </a:stretch>
          </p:blipFill>
          <p:spPr>
            <a:xfrm>
              <a:off x="9829458" y="6119279"/>
              <a:ext cx="302171" cy="298056"/>
            </a:xfrm>
            <a:prstGeom prst="rect">
              <a:avLst/>
            </a:prstGeom>
          </p:spPr>
        </p:pic>
        <p:pic>
          <p:nvPicPr>
            <p:cNvPr id="593" name="object 302">
              <a:extLst>
                <a:ext uri="{FF2B5EF4-FFF2-40B4-BE49-F238E27FC236}">
                  <a16:creationId xmlns:a16="http://schemas.microsoft.com/office/drawing/2014/main" id="{65F4D349-5D5E-66C5-D4EF-D0D1F64E6F4D}"/>
                </a:ext>
              </a:extLst>
            </p:cNvPr>
            <p:cNvPicPr/>
            <p:nvPr/>
          </p:nvPicPr>
          <p:blipFill>
            <a:blip r:embed="rId145" cstate="email">
              <a:extLst>
                <a:ext uri="{28A0092B-C50C-407E-A947-70E740481C1C}">
                  <a14:useLocalDpi xmlns:a14="http://schemas.microsoft.com/office/drawing/2010/main"/>
                </a:ext>
              </a:extLst>
            </a:blip>
            <a:stretch>
              <a:fillRect/>
            </a:stretch>
          </p:blipFill>
          <p:spPr>
            <a:xfrm>
              <a:off x="6532893" y="6119279"/>
              <a:ext cx="302171" cy="298056"/>
            </a:xfrm>
            <a:prstGeom prst="rect">
              <a:avLst/>
            </a:prstGeom>
          </p:spPr>
        </p:pic>
        <p:pic>
          <p:nvPicPr>
            <p:cNvPr id="594" name="object 303">
              <a:extLst>
                <a:ext uri="{FF2B5EF4-FFF2-40B4-BE49-F238E27FC236}">
                  <a16:creationId xmlns:a16="http://schemas.microsoft.com/office/drawing/2014/main" id="{864CA034-6310-90A8-D94F-45679247CBA2}"/>
                </a:ext>
              </a:extLst>
            </p:cNvPr>
            <p:cNvPicPr/>
            <p:nvPr/>
          </p:nvPicPr>
          <p:blipFill>
            <a:blip r:embed="rId58" cstate="email">
              <a:extLst>
                <a:ext uri="{28A0092B-C50C-407E-A947-70E740481C1C}">
                  <a14:useLocalDpi xmlns:a14="http://schemas.microsoft.com/office/drawing/2010/main"/>
                </a:ext>
              </a:extLst>
            </a:blip>
            <a:stretch>
              <a:fillRect/>
            </a:stretch>
          </p:blipFill>
          <p:spPr>
            <a:xfrm>
              <a:off x="5291166" y="6119279"/>
              <a:ext cx="302179" cy="298056"/>
            </a:xfrm>
            <a:prstGeom prst="rect">
              <a:avLst/>
            </a:prstGeom>
          </p:spPr>
        </p:pic>
        <p:pic>
          <p:nvPicPr>
            <p:cNvPr id="595" name="object 304">
              <a:extLst>
                <a:ext uri="{FF2B5EF4-FFF2-40B4-BE49-F238E27FC236}">
                  <a16:creationId xmlns:a16="http://schemas.microsoft.com/office/drawing/2014/main" id="{A26CC139-9E19-CDAA-E19C-451D6982ABCC}"/>
                </a:ext>
              </a:extLst>
            </p:cNvPr>
            <p:cNvPicPr/>
            <p:nvPr/>
          </p:nvPicPr>
          <p:blipFill>
            <a:blip r:embed="rId10" cstate="email">
              <a:extLst>
                <a:ext uri="{28A0092B-C50C-407E-A947-70E740481C1C}">
                  <a14:useLocalDpi xmlns:a14="http://schemas.microsoft.com/office/drawing/2010/main"/>
                </a:ext>
              </a:extLst>
            </a:blip>
            <a:stretch>
              <a:fillRect/>
            </a:stretch>
          </p:blipFill>
          <p:spPr>
            <a:xfrm>
              <a:off x="7769099" y="6119279"/>
              <a:ext cx="302171" cy="298056"/>
            </a:xfrm>
            <a:prstGeom prst="rect">
              <a:avLst/>
            </a:prstGeom>
          </p:spPr>
        </p:pic>
        <p:pic>
          <p:nvPicPr>
            <p:cNvPr id="596" name="object 305">
              <a:extLst>
                <a:ext uri="{FF2B5EF4-FFF2-40B4-BE49-F238E27FC236}">
                  <a16:creationId xmlns:a16="http://schemas.microsoft.com/office/drawing/2014/main" id="{E5083000-4451-8C32-CBAE-B5E747577EF4}"/>
                </a:ext>
              </a:extLst>
            </p:cNvPr>
            <p:cNvPicPr/>
            <p:nvPr/>
          </p:nvPicPr>
          <p:blipFill>
            <a:blip r:embed="rId142" cstate="email">
              <a:extLst>
                <a:ext uri="{28A0092B-C50C-407E-A947-70E740481C1C}">
                  <a14:useLocalDpi xmlns:a14="http://schemas.microsoft.com/office/drawing/2010/main"/>
                </a:ext>
              </a:extLst>
            </a:blip>
            <a:stretch>
              <a:fillRect/>
            </a:stretch>
          </p:blipFill>
          <p:spPr>
            <a:xfrm>
              <a:off x="11065676" y="6119279"/>
              <a:ext cx="302182" cy="298056"/>
            </a:xfrm>
            <a:prstGeom prst="rect">
              <a:avLst/>
            </a:prstGeom>
          </p:spPr>
        </p:pic>
        <p:pic>
          <p:nvPicPr>
            <p:cNvPr id="597" name="object 306">
              <a:extLst>
                <a:ext uri="{FF2B5EF4-FFF2-40B4-BE49-F238E27FC236}">
                  <a16:creationId xmlns:a16="http://schemas.microsoft.com/office/drawing/2014/main" id="{2124B4CA-CD60-1DD5-8539-B01EB2365EF8}"/>
                </a:ext>
              </a:extLst>
            </p:cNvPr>
            <p:cNvPicPr/>
            <p:nvPr/>
          </p:nvPicPr>
          <p:blipFill>
            <a:blip r:embed="rId142" cstate="email">
              <a:extLst>
                <a:ext uri="{28A0092B-C50C-407E-A947-70E740481C1C}">
                  <a14:useLocalDpi xmlns:a14="http://schemas.microsoft.com/office/drawing/2010/main"/>
                </a:ext>
              </a:extLst>
            </a:blip>
            <a:stretch>
              <a:fillRect/>
            </a:stretch>
          </p:blipFill>
          <p:spPr>
            <a:xfrm>
              <a:off x="9417386" y="3671570"/>
              <a:ext cx="302179" cy="298068"/>
            </a:xfrm>
            <a:prstGeom prst="rect">
              <a:avLst/>
            </a:prstGeom>
          </p:spPr>
        </p:pic>
        <p:pic>
          <p:nvPicPr>
            <p:cNvPr id="598" name="object 307">
              <a:extLst>
                <a:ext uri="{FF2B5EF4-FFF2-40B4-BE49-F238E27FC236}">
                  <a16:creationId xmlns:a16="http://schemas.microsoft.com/office/drawing/2014/main" id="{FA26AEAB-A70A-F10C-3674-6F3D878CFA42}"/>
                </a:ext>
              </a:extLst>
            </p:cNvPr>
            <p:cNvPicPr/>
            <p:nvPr/>
          </p:nvPicPr>
          <p:blipFill>
            <a:blip r:embed="rId59" cstate="email">
              <a:extLst>
                <a:ext uri="{28A0092B-C50C-407E-A947-70E740481C1C}">
                  <a14:useLocalDpi xmlns:a14="http://schemas.microsoft.com/office/drawing/2010/main"/>
                </a:ext>
              </a:extLst>
            </a:blip>
            <a:stretch>
              <a:fillRect/>
            </a:stretch>
          </p:blipFill>
          <p:spPr>
            <a:xfrm>
              <a:off x="9829458" y="3671570"/>
              <a:ext cx="302171" cy="298068"/>
            </a:xfrm>
            <a:prstGeom prst="rect">
              <a:avLst/>
            </a:prstGeom>
          </p:spPr>
        </p:pic>
        <p:pic>
          <p:nvPicPr>
            <p:cNvPr id="599" name="object 308">
              <a:extLst>
                <a:ext uri="{FF2B5EF4-FFF2-40B4-BE49-F238E27FC236}">
                  <a16:creationId xmlns:a16="http://schemas.microsoft.com/office/drawing/2014/main" id="{15248523-FC9A-BBF8-4F42-A16B17027C98}"/>
                </a:ext>
              </a:extLst>
            </p:cNvPr>
            <p:cNvPicPr/>
            <p:nvPr/>
          </p:nvPicPr>
          <p:blipFill>
            <a:blip r:embed="rId87" cstate="email">
              <a:extLst>
                <a:ext uri="{28A0092B-C50C-407E-A947-70E740481C1C}">
                  <a14:useLocalDpi xmlns:a14="http://schemas.microsoft.com/office/drawing/2010/main"/>
                </a:ext>
              </a:extLst>
            </a:blip>
            <a:stretch>
              <a:fillRect/>
            </a:stretch>
          </p:blipFill>
          <p:spPr>
            <a:xfrm>
              <a:off x="9417381" y="4079519"/>
              <a:ext cx="302183" cy="298056"/>
            </a:xfrm>
            <a:prstGeom prst="rect">
              <a:avLst/>
            </a:prstGeom>
          </p:spPr>
        </p:pic>
        <p:pic>
          <p:nvPicPr>
            <p:cNvPr id="600" name="object 309">
              <a:extLst>
                <a:ext uri="{FF2B5EF4-FFF2-40B4-BE49-F238E27FC236}">
                  <a16:creationId xmlns:a16="http://schemas.microsoft.com/office/drawing/2014/main" id="{3378E8E7-39CF-0444-0621-D6EBA9B681A7}"/>
                </a:ext>
              </a:extLst>
            </p:cNvPr>
            <p:cNvPicPr/>
            <p:nvPr/>
          </p:nvPicPr>
          <p:blipFill>
            <a:blip r:embed="rId146" cstate="email">
              <a:extLst>
                <a:ext uri="{28A0092B-C50C-407E-A947-70E740481C1C}">
                  <a14:useLocalDpi xmlns:a14="http://schemas.microsoft.com/office/drawing/2010/main"/>
                </a:ext>
              </a:extLst>
            </a:blip>
            <a:stretch>
              <a:fillRect/>
            </a:stretch>
          </p:blipFill>
          <p:spPr>
            <a:xfrm>
              <a:off x="9829445" y="4079519"/>
              <a:ext cx="302183" cy="298056"/>
            </a:xfrm>
            <a:prstGeom prst="rect">
              <a:avLst/>
            </a:prstGeom>
          </p:spPr>
        </p:pic>
        <p:pic>
          <p:nvPicPr>
            <p:cNvPr id="601" name="object 310">
              <a:extLst>
                <a:ext uri="{FF2B5EF4-FFF2-40B4-BE49-F238E27FC236}">
                  <a16:creationId xmlns:a16="http://schemas.microsoft.com/office/drawing/2014/main" id="{3F31D401-2379-B8AD-8AB9-89F8E465CD6A}"/>
                </a:ext>
              </a:extLst>
            </p:cNvPr>
            <p:cNvPicPr/>
            <p:nvPr/>
          </p:nvPicPr>
          <p:blipFill>
            <a:blip r:embed="rId132" cstate="email">
              <a:extLst>
                <a:ext uri="{28A0092B-C50C-407E-A947-70E740481C1C}">
                  <a14:useLocalDpi xmlns:a14="http://schemas.microsoft.com/office/drawing/2010/main"/>
                </a:ext>
              </a:extLst>
            </a:blip>
            <a:stretch>
              <a:fillRect/>
            </a:stretch>
          </p:blipFill>
          <p:spPr>
            <a:xfrm>
              <a:off x="9417386" y="4487468"/>
              <a:ext cx="302179" cy="298056"/>
            </a:xfrm>
            <a:prstGeom prst="rect">
              <a:avLst/>
            </a:prstGeom>
          </p:spPr>
        </p:pic>
        <p:pic>
          <p:nvPicPr>
            <p:cNvPr id="602" name="object 311">
              <a:extLst>
                <a:ext uri="{FF2B5EF4-FFF2-40B4-BE49-F238E27FC236}">
                  <a16:creationId xmlns:a16="http://schemas.microsoft.com/office/drawing/2014/main" id="{0FE85AA2-E5A5-6F45-2633-EA575340945E}"/>
                </a:ext>
              </a:extLst>
            </p:cNvPr>
            <p:cNvPicPr/>
            <p:nvPr/>
          </p:nvPicPr>
          <p:blipFill>
            <a:blip r:embed="rId134" cstate="email">
              <a:extLst>
                <a:ext uri="{28A0092B-C50C-407E-A947-70E740481C1C}">
                  <a14:useLocalDpi xmlns:a14="http://schemas.microsoft.com/office/drawing/2010/main"/>
                </a:ext>
              </a:extLst>
            </a:blip>
            <a:stretch>
              <a:fillRect/>
            </a:stretch>
          </p:blipFill>
          <p:spPr>
            <a:xfrm>
              <a:off x="9829458" y="4487468"/>
              <a:ext cx="302171" cy="298056"/>
            </a:xfrm>
            <a:prstGeom prst="rect">
              <a:avLst/>
            </a:prstGeom>
          </p:spPr>
        </p:pic>
        <p:pic>
          <p:nvPicPr>
            <p:cNvPr id="603" name="object 312">
              <a:extLst>
                <a:ext uri="{FF2B5EF4-FFF2-40B4-BE49-F238E27FC236}">
                  <a16:creationId xmlns:a16="http://schemas.microsoft.com/office/drawing/2014/main" id="{D4C20B12-D67A-DE95-12C3-2A347041BEC4}"/>
                </a:ext>
              </a:extLst>
            </p:cNvPr>
            <p:cNvPicPr/>
            <p:nvPr/>
          </p:nvPicPr>
          <p:blipFill>
            <a:blip r:embed="rId10" cstate="email">
              <a:extLst>
                <a:ext uri="{28A0092B-C50C-407E-A947-70E740481C1C}">
                  <a14:useLocalDpi xmlns:a14="http://schemas.microsoft.com/office/drawing/2010/main"/>
                </a:ext>
              </a:extLst>
            </a:blip>
            <a:stretch>
              <a:fillRect/>
            </a:stretch>
          </p:blipFill>
          <p:spPr>
            <a:xfrm>
              <a:off x="9417386" y="4895418"/>
              <a:ext cx="302179" cy="298069"/>
            </a:xfrm>
            <a:prstGeom prst="rect">
              <a:avLst/>
            </a:prstGeom>
          </p:spPr>
        </p:pic>
        <p:pic>
          <p:nvPicPr>
            <p:cNvPr id="604" name="object 313">
              <a:extLst>
                <a:ext uri="{FF2B5EF4-FFF2-40B4-BE49-F238E27FC236}">
                  <a16:creationId xmlns:a16="http://schemas.microsoft.com/office/drawing/2014/main" id="{AEAE7FF6-A241-49A7-4488-B910044795D0}"/>
                </a:ext>
              </a:extLst>
            </p:cNvPr>
            <p:cNvPicPr/>
            <p:nvPr/>
          </p:nvPicPr>
          <p:blipFill>
            <a:blip r:embed="rId147" cstate="email">
              <a:extLst>
                <a:ext uri="{28A0092B-C50C-407E-A947-70E740481C1C}">
                  <a14:useLocalDpi xmlns:a14="http://schemas.microsoft.com/office/drawing/2010/main"/>
                </a:ext>
              </a:extLst>
            </a:blip>
            <a:stretch>
              <a:fillRect/>
            </a:stretch>
          </p:blipFill>
          <p:spPr>
            <a:xfrm>
              <a:off x="9829458" y="4895418"/>
              <a:ext cx="302171" cy="298069"/>
            </a:xfrm>
            <a:prstGeom prst="rect">
              <a:avLst/>
            </a:prstGeom>
          </p:spPr>
        </p:pic>
        <p:pic>
          <p:nvPicPr>
            <p:cNvPr id="605" name="object 314">
              <a:extLst>
                <a:ext uri="{FF2B5EF4-FFF2-40B4-BE49-F238E27FC236}">
                  <a16:creationId xmlns:a16="http://schemas.microsoft.com/office/drawing/2014/main" id="{149B3AEB-4336-0E4F-3E49-16C4AEA25782}"/>
                </a:ext>
              </a:extLst>
            </p:cNvPr>
            <p:cNvPicPr/>
            <p:nvPr/>
          </p:nvPicPr>
          <p:blipFill>
            <a:blip r:embed="rId52" cstate="email">
              <a:extLst>
                <a:ext uri="{28A0092B-C50C-407E-A947-70E740481C1C}">
                  <a14:useLocalDpi xmlns:a14="http://schemas.microsoft.com/office/drawing/2010/main"/>
                </a:ext>
              </a:extLst>
            </a:blip>
            <a:stretch>
              <a:fillRect/>
            </a:stretch>
          </p:blipFill>
          <p:spPr>
            <a:xfrm>
              <a:off x="9417386" y="6119279"/>
              <a:ext cx="302179" cy="298056"/>
            </a:xfrm>
            <a:prstGeom prst="rect">
              <a:avLst/>
            </a:prstGeom>
          </p:spPr>
        </p:pic>
        <p:pic>
          <p:nvPicPr>
            <p:cNvPr id="606" name="object 315">
              <a:extLst>
                <a:ext uri="{FF2B5EF4-FFF2-40B4-BE49-F238E27FC236}">
                  <a16:creationId xmlns:a16="http://schemas.microsoft.com/office/drawing/2014/main" id="{6F832370-DA1B-7CE3-9760-C590946A9E38}"/>
                </a:ext>
              </a:extLst>
            </p:cNvPr>
            <p:cNvPicPr/>
            <p:nvPr/>
          </p:nvPicPr>
          <p:blipFill>
            <a:blip r:embed="rId28" cstate="email">
              <a:extLst>
                <a:ext uri="{28A0092B-C50C-407E-A947-70E740481C1C}">
                  <a14:useLocalDpi xmlns:a14="http://schemas.microsoft.com/office/drawing/2010/main"/>
                </a:ext>
              </a:extLst>
            </a:blip>
            <a:stretch>
              <a:fillRect/>
            </a:stretch>
          </p:blipFill>
          <p:spPr>
            <a:xfrm>
              <a:off x="6120816" y="6119279"/>
              <a:ext cx="302171" cy="298056"/>
            </a:xfrm>
            <a:prstGeom prst="rect">
              <a:avLst/>
            </a:prstGeom>
          </p:spPr>
        </p:pic>
        <p:pic>
          <p:nvPicPr>
            <p:cNvPr id="607" name="object 316">
              <a:extLst>
                <a:ext uri="{FF2B5EF4-FFF2-40B4-BE49-F238E27FC236}">
                  <a16:creationId xmlns:a16="http://schemas.microsoft.com/office/drawing/2014/main" id="{605AB83F-5690-7601-EFC5-846A6AFCA4B4}"/>
                </a:ext>
              </a:extLst>
            </p:cNvPr>
            <p:cNvPicPr/>
            <p:nvPr/>
          </p:nvPicPr>
          <p:blipFill>
            <a:blip r:embed="rId12" cstate="email">
              <a:extLst>
                <a:ext uri="{28A0092B-C50C-407E-A947-70E740481C1C}">
                  <a14:useLocalDpi xmlns:a14="http://schemas.microsoft.com/office/drawing/2010/main"/>
                </a:ext>
              </a:extLst>
            </a:blip>
            <a:stretch>
              <a:fillRect/>
            </a:stretch>
          </p:blipFill>
          <p:spPr>
            <a:xfrm>
              <a:off x="8593241" y="6119279"/>
              <a:ext cx="302182" cy="298056"/>
            </a:xfrm>
            <a:prstGeom prst="rect">
              <a:avLst/>
            </a:prstGeom>
          </p:spPr>
        </p:pic>
        <p:pic>
          <p:nvPicPr>
            <p:cNvPr id="608" name="object 317">
              <a:extLst>
                <a:ext uri="{FF2B5EF4-FFF2-40B4-BE49-F238E27FC236}">
                  <a16:creationId xmlns:a16="http://schemas.microsoft.com/office/drawing/2014/main" id="{A6799920-3C9C-13AB-AC3D-ABF04F035247}"/>
                </a:ext>
              </a:extLst>
            </p:cNvPr>
            <p:cNvPicPr/>
            <p:nvPr/>
          </p:nvPicPr>
          <p:blipFill>
            <a:blip r:embed="rId112" cstate="email">
              <a:extLst>
                <a:ext uri="{28A0092B-C50C-407E-A947-70E740481C1C}">
                  <a14:useLocalDpi xmlns:a14="http://schemas.microsoft.com/office/drawing/2010/main"/>
                </a:ext>
              </a:extLst>
            </a:blip>
            <a:stretch>
              <a:fillRect/>
            </a:stretch>
          </p:blipFill>
          <p:spPr>
            <a:xfrm>
              <a:off x="11889818" y="6119279"/>
              <a:ext cx="302182" cy="298056"/>
            </a:xfrm>
            <a:prstGeom prst="rect">
              <a:avLst/>
            </a:prstGeom>
          </p:spPr>
        </p:pic>
        <p:pic>
          <p:nvPicPr>
            <p:cNvPr id="609" name="object 318">
              <a:extLst>
                <a:ext uri="{FF2B5EF4-FFF2-40B4-BE49-F238E27FC236}">
                  <a16:creationId xmlns:a16="http://schemas.microsoft.com/office/drawing/2014/main" id="{1CAEBE0E-C630-4CF3-C0A6-E4A9C8FF81AD}"/>
                </a:ext>
              </a:extLst>
            </p:cNvPr>
            <p:cNvPicPr/>
            <p:nvPr/>
          </p:nvPicPr>
          <p:blipFill>
            <a:blip r:embed="rId36" cstate="email">
              <a:extLst>
                <a:ext uri="{28A0092B-C50C-407E-A947-70E740481C1C}">
                  <a14:useLocalDpi xmlns:a14="http://schemas.microsoft.com/office/drawing/2010/main"/>
                </a:ext>
              </a:extLst>
            </a:blip>
            <a:stretch>
              <a:fillRect/>
            </a:stretch>
          </p:blipFill>
          <p:spPr>
            <a:xfrm>
              <a:off x="10241529" y="6119279"/>
              <a:ext cx="302176" cy="298056"/>
            </a:xfrm>
            <a:prstGeom prst="rect">
              <a:avLst/>
            </a:prstGeom>
          </p:spPr>
        </p:pic>
        <p:pic>
          <p:nvPicPr>
            <p:cNvPr id="610" name="object 319">
              <a:extLst>
                <a:ext uri="{FF2B5EF4-FFF2-40B4-BE49-F238E27FC236}">
                  <a16:creationId xmlns:a16="http://schemas.microsoft.com/office/drawing/2014/main" id="{A48A1391-5D5C-A737-D140-ACB467FBBBD5}"/>
                </a:ext>
              </a:extLst>
            </p:cNvPr>
            <p:cNvPicPr/>
            <p:nvPr/>
          </p:nvPicPr>
          <p:blipFill>
            <a:blip r:embed="rId61" cstate="email">
              <a:extLst>
                <a:ext uri="{28A0092B-C50C-407E-A947-70E740481C1C}">
                  <a14:useLocalDpi xmlns:a14="http://schemas.microsoft.com/office/drawing/2010/main"/>
                </a:ext>
              </a:extLst>
            </a:blip>
            <a:stretch>
              <a:fillRect/>
            </a:stretch>
          </p:blipFill>
          <p:spPr>
            <a:xfrm>
              <a:off x="6944970" y="6119279"/>
              <a:ext cx="302170" cy="298056"/>
            </a:xfrm>
            <a:prstGeom prst="rect">
              <a:avLst/>
            </a:prstGeom>
          </p:spPr>
        </p:pic>
        <p:pic>
          <p:nvPicPr>
            <p:cNvPr id="611" name="object 321">
              <a:extLst>
                <a:ext uri="{FF2B5EF4-FFF2-40B4-BE49-F238E27FC236}">
                  <a16:creationId xmlns:a16="http://schemas.microsoft.com/office/drawing/2014/main" id="{48FB7939-CA17-A34A-F649-621DE150D9F9}"/>
                </a:ext>
              </a:extLst>
            </p:cNvPr>
            <p:cNvPicPr/>
            <p:nvPr/>
          </p:nvPicPr>
          <p:blipFill>
            <a:blip r:embed="rId96" cstate="email">
              <a:extLst>
                <a:ext uri="{28A0092B-C50C-407E-A947-70E740481C1C}">
                  <a14:useLocalDpi xmlns:a14="http://schemas.microsoft.com/office/drawing/2010/main"/>
                </a:ext>
              </a:extLst>
            </a:blip>
            <a:stretch>
              <a:fillRect/>
            </a:stretch>
          </p:blipFill>
          <p:spPr>
            <a:xfrm>
              <a:off x="7357026" y="6527228"/>
              <a:ext cx="302166" cy="298056"/>
            </a:xfrm>
            <a:prstGeom prst="rect">
              <a:avLst/>
            </a:prstGeom>
          </p:spPr>
        </p:pic>
        <p:pic>
          <p:nvPicPr>
            <p:cNvPr id="612" name="object 323">
              <a:extLst>
                <a:ext uri="{FF2B5EF4-FFF2-40B4-BE49-F238E27FC236}">
                  <a16:creationId xmlns:a16="http://schemas.microsoft.com/office/drawing/2014/main" id="{6D1B3586-78A4-06CD-2116-6EBA615EAC43}"/>
                </a:ext>
              </a:extLst>
            </p:cNvPr>
            <p:cNvPicPr/>
            <p:nvPr/>
          </p:nvPicPr>
          <p:blipFill>
            <a:blip r:embed="rId148" cstate="email">
              <a:extLst>
                <a:ext uri="{28A0092B-C50C-407E-A947-70E740481C1C}">
                  <a14:useLocalDpi xmlns:a14="http://schemas.microsoft.com/office/drawing/2010/main"/>
                </a:ext>
              </a:extLst>
            </a:blip>
            <a:stretch>
              <a:fillRect/>
            </a:stretch>
          </p:blipFill>
          <p:spPr>
            <a:xfrm>
              <a:off x="10653602" y="6527228"/>
              <a:ext cx="302167" cy="298056"/>
            </a:xfrm>
            <a:prstGeom prst="rect">
              <a:avLst/>
            </a:prstGeom>
          </p:spPr>
        </p:pic>
        <p:pic>
          <p:nvPicPr>
            <p:cNvPr id="613" name="object 325">
              <a:extLst>
                <a:ext uri="{FF2B5EF4-FFF2-40B4-BE49-F238E27FC236}">
                  <a16:creationId xmlns:a16="http://schemas.microsoft.com/office/drawing/2014/main" id="{70A36EA2-F361-9C7D-0954-C26EF46DF4E7}"/>
                </a:ext>
              </a:extLst>
            </p:cNvPr>
            <p:cNvPicPr/>
            <p:nvPr/>
          </p:nvPicPr>
          <p:blipFill>
            <a:blip r:embed="rId117" cstate="email">
              <a:extLst>
                <a:ext uri="{28A0092B-C50C-407E-A947-70E740481C1C}">
                  <a14:useLocalDpi xmlns:a14="http://schemas.microsoft.com/office/drawing/2010/main"/>
                </a:ext>
              </a:extLst>
            </a:blip>
            <a:stretch>
              <a:fillRect/>
            </a:stretch>
          </p:blipFill>
          <p:spPr>
            <a:xfrm>
              <a:off x="9005317" y="6527228"/>
              <a:ext cx="302182" cy="298056"/>
            </a:xfrm>
            <a:prstGeom prst="rect">
              <a:avLst/>
            </a:prstGeom>
          </p:spPr>
        </p:pic>
        <p:pic>
          <p:nvPicPr>
            <p:cNvPr id="614" name="object 326">
              <a:extLst>
                <a:ext uri="{FF2B5EF4-FFF2-40B4-BE49-F238E27FC236}">
                  <a16:creationId xmlns:a16="http://schemas.microsoft.com/office/drawing/2014/main" id="{4EFF145A-A2F2-6FE2-B320-2CEA6E7B3D6C}"/>
                </a:ext>
              </a:extLst>
            </p:cNvPr>
            <p:cNvPicPr/>
            <p:nvPr/>
          </p:nvPicPr>
          <p:blipFill>
            <a:blip r:embed="rId70" cstate="email">
              <a:extLst>
                <a:ext uri="{28A0092B-C50C-407E-A947-70E740481C1C}">
                  <a14:useLocalDpi xmlns:a14="http://schemas.microsoft.com/office/drawing/2010/main"/>
                </a:ext>
              </a:extLst>
            </a:blip>
            <a:stretch>
              <a:fillRect/>
            </a:stretch>
          </p:blipFill>
          <p:spPr>
            <a:xfrm>
              <a:off x="5708739" y="6527228"/>
              <a:ext cx="302171" cy="298056"/>
            </a:xfrm>
            <a:prstGeom prst="rect">
              <a:avLst/>
            </a:prstGeom>
          </p:spPr>
        </p:pic>
        <p:pic>
          <p:nvPicPr>
            <p:cNvPr id="615" name="object 328">
              <a:extLst>
                <a:ext uri="{FF2B5EF4-FFF2-40B4-BE49-F238E27FC236}">
                  <a16:creationId xmlns:a16="http://schemas.microsoft.com/office/drawing/2014/main" id="{2D6A38D1-F456-1E8E-49DC-283EBA5ADB23}"/>
                </a:ext>
              </a:extLst>
            </p:cNvPr>
            <p:cNvPicPr/>
            <p:nvPr/>
          </p:nvPicPr>
          <p:blipFill>
            <a:blip r:embed="rId104" cstate="email">
              <a:extLst>
                <a:ext uri="{28A0092B-C50C-407E-A947-70E740481C1C}">
                  <a14:useLocalDpi xmlns:a14="http://schemas.microsoft.com/office/drawing/2010/main"/>
                </a:ext>
              </a:extLst>
            </a:blip>
            <a:stretch>
              <a:fillRect/>
            </a:stretch>
          </p:blipFill>
          <p:spPr>
            <a:xfrm>
              <a:off x="8181176" y="6527228"/>
              <a:ext cx="302171" cy="298056"/>
            </a:xfrm>
            <a:prstGeom prst="rect">
              <a:avLst/>
            </a:prstGeom>
          </p:spPr>
        </p:pic>
        <p:pic>
          <p:nvPicPr>
            <p:cNvPr id="616" name="object 329">
              <a:extLst>
                <a:ext uri="{FF2B5EF4-FFF2-40B4-BE49-F238E27FC236}">
                  <a16:creationId xmlns:a16="http://schemas.microsoft.com/office/drawing/2014/main" id="{299437AB-8C78-CE9D-7258-95094B190630}"/>
                </a:ext>
              </a:extLst>
            </p:cNvPr>
            <p:cNvPicPr/>
            <p:nvPr/>
          </p:nvPicPr>
          <p:blipFill>
            <a:blip r:embed="rId90" cstate="email">
              <a:extLst>
                <a:ext uri="{28A0092B-C50C-407E-A947-70E740481C1C}">
                  <a14:useLocalDpi xmlns:a14="http://schemas.microsoft.com/office/drawing/2010/main"/>
                </a:ext>
              </a:extLst>
            </a:blip>
            <a:stretch>
              <a:fillRect/>
            </a:stretch>
          </p:blipFill>
          <p:spPr>
            <a:xfrm>
              <a:off x="4884598" y="6527228"/>
              <a:ext cx="302182" cy="298056"/>
            </a:xfrm>
            <a:prstGeom prst="rect">
              <a:avLst/>
            </a:prstGeom>
          </p:spPr>
        </p:pic>
        <p:pic>
          <p:nvPicPr>
            <p:cNvPr id="617" name="object 330">
              <a:extLst>
                <a:ext uri="{FF2B5EF4-FFF2-40B4-BE49-F238E27FC236}">
                  <a16:creationId xmlns:a16="http://schemas.microsoft.com/office/drawing/2014/main" id="{2006F285-D97C-4C88-5B6B-57588931CD1F}"/>
                </a:ext>
              </a:extLst>
            </p:cNvPr>
            <p:cNvPicPr/>
            <p:nvPr/>
          </p:nvPicPr>
          <p:blipFill>
            <a:blip r:embed="rId120" cstate="email">
              <a:extLst>
                <a:ext uri="{28A0092B-C50C-407E-A947-70E740481C1C}">
                  <a14:useLocalDpi xmlns:a14="http://schemas.microsoft.com/office/drawing/2010/main"/>
                </a:ext>
              </a:extLst>
            </a:blip>
            <a:stretch>
              <a:fillRect/>
            </a:stretch>
          </p:blipFill>
          <p:spPr>
            <a:xfrm>
              <a:off x="11477753" y="6527228"/>
              <a:ext cx="302171" cy="298056"/>
            </a:xfrm>
            <a:prstGeom prst="rect">
              <a:avLst/>
            </a:prstGeom>
          </p:spPr>
        </p:pic>
        <p:pic>
          <p:nvPicPr>
            <p:cNvPr id="618" name="object 332">
              <a:extLst>
                <a:ext uri="{FF2B5EF4-FFF2-40B4-BE49-F238E27FC236}">
                  <a16:creationId xmlns:a16="http://schemas.microsoft.com/office/drawing/2014/main" id="{DF76F630-920A-8E28-21F5-0C6612E39D8C}"/>
                </a:ext>
              </a:extLst>
            </p:cNvPr>
            <p:cNvPicPr/>
            <p:nvPr/>
          </p:nvPicPr>
          <p:blipFill>
            <a:blip r:embed="rId149" cstate="email">
              <a:extLst>
                <a:ext uri="{28A0092B-C50C-407E-A947-70E740481C1C}">
                  <a14:useLocalDpi xmlns:a14="http://schemas.microsoft.com/office/drawing/2010/main"/>
                </a:ext>
              </a:extLst>
            </a:blip>
            <a:stretch>
              <a:fillRect/>
            </a:stretch>
          </p:blipFill>
          <p:spPr>
            <a:xfrm>
              <a:off x="9829458" y="6527228"/>
              <a:ext cx="302171" cy="298056"/>
            </a:xfrm>
            <a:prstGeom prst="rect">
              <a:avLst/>
            </a:prstGeom>
          </p:spPr>
        </p:pic>
        <p:pic>
          <p:nvPicPr>
            <p:cNvPr id="619" name="object 333">
              <a:extLst>
                <a:ext uri="{FF2B5EF4-FFF2-40B4-BE49-F238E27FC236}">
                  <a16:creationId xmlns:a16="http://schemas.microsoft.com/office/drawing/2014/main" id="{F2E789D0-2766-BA54-A9F0-B15A3C785F63}"/>
                </a:ext>
              </a:extLst>
            </p:cNvPr>
            <p:cNvPicPr/>
            <p:nvPr/>
          </p:nvPicPr>
          <p:blipFill>
            <a:blip r:embed="rId96" cstate="email">
              <a:extLst>
                <a:ext uri="{28A0092B-C50C-407E-A947-70E740481C1C}">
                  <a14:useLocalDpi xmlns:a14="http://schemas.microsoft.com/office/drawing/2010/main"/>
                </a:ext>
              </a:extLst>
            </a:blip>
            <a:stretch>
              <a:fillRect/>
            </a:stretch>
          </p:blipFill>
          <p:spPr>
            <a:xfrm>
              <a:off x="6532893" y="6527228"/>
              <a:ext cx="302171" cy="298056"/>
            </a:xfrm>
            <a:prstGeom prst="rect">
              <a:avLst/>
            </a:prstGeom>
          </p:spPr>
        </p:pic>
        <p:pic>
          <p:nvPicPr>
            <p:cNvPr id="620" name="object 335">
              <a:extLst>
                <a:ext uri="{FF2B5EF4-FFF2-40B4-BE49-F238E27FC236}">
                  <a16:creationId xmlns:a16="http://schemas.microsoft.com/office/drawing/2014/main" id="{650A5539-D4F3-9ECD-8D16-89E6194985A2}"/>
                </a:ext>
              </a:extLst>
            </p:cNvPr>
            <p:cNvPicPr/>
            <p:nvPr/>
          </p:nvPicPr>
          <p:blipFill>
            <a:blip r:embed="rId71" cstate="email">
              <a:extLst>
                <a:ext uri="{28A0092B-C50C-407E-A947-70E740481C1C}">
                  <a14:useLocalDpi xmlns:a14="http://schemas.microsoft.com/office/drawing/2010/main"/>
                </a:ext>
              </a:extLst>
            </a:blip>
            <a:stretch>
              <a:fillRect/>
            </a:stretch>
          </p:blipFill>
          <p:spPr>
            <a:xfrm>
              <a:off x="7769099" y="6527228"/>
              <a:ext cx="302171" cy="298056"/>
            </a:xfrm>
            <a:prstGeom prst="rect">
              <a:avLst/>
            </a:prstGeom>
          </p:spPr>
        </p:pic>
        <p:pic>
          <p:nvPicPr>
            <p:cNvPr id="621" name="object 337">
              <a:extLst>
                <a:ext uri="{FF2B5EF4-FFF2-40B4-BE49-F238E27FC236}">
                  <a16:creationId xmlns:a16="http://schemas.microsoft.com/office/drawing/2014/main" id="{9E03AF62-B763-CD9D-0EAB-43B65A3CAFAC}"/>
                </a:ext>
              </a:extLst>
            </p:cNvPr>
            <p:cNvPicPr/>
            <p:nvPr/>
          </p:nvPicPr>
          <p:blipFill>
            <a:blip r:embed="rId113" cstate="email">
              <a:extLst>
                <a:ext uri="{28A0092B-C50C-407E-A947-70E740481C1C}">
                  <a14:useLocalDpi xmlns:a14="http://schemas.microsoft.com/office/drawing/2010/main"/>
                </a:ext>
              </a:extLst>
            </a:blip>
            <a:stretch>
              <a:fillRect/>
            </a:stretch>
          </p:blipFill>
          <p:spPr>
            <a:xfrm>
              <a:off x="11065676" y="6527228"/>
              <a:ext cx="302182" cy="298056"/>
            </a:xfrm>
            <a:prstGeom prst="rect">
              <a:avLst/>
            </a:prstGeom>
          </p:spPr>
        </p:pic>
        <p:pic>
          <p:nvPicPr>
            <p:cNvPr id="622" name="object 339">
              <a:extLst>
                <a:ext uri="{FF2B5EF4-FFF2-40B4-BE49-F238E27FC236}">
                  <a16:creationId xmlns:a16="http://schemas.microsoft.com/office/drawing/2014/main" id="{5873BF97-45ED-C0EE-6EDC-4E0D15DE6AD0}"/>
                </a:ext>
              </a:extLst>
            </p:cNvPr>
            <p:cNvPicPr/>
            <p:nvPr/>
          </p:nvPicPr>
          <p:blipFill>
            <a:blip r:embed="rId41" cstate="email">
              <a:extLst>
                <a:ext uri="{28A0092B-C50C-407E-A947-70E740481C1C}">
                  <a14:useLocalDpi xmlns:a14="http://schemas.microsoft.com/office/drawing/2010/main"/>
                </a:ext>
              </a:extLst>
            </a:blip>
            <a:stretch>
              <a:fillRect/>
            </a:stretch>
          </p:blipFill>
          <p:spPr>
            <a:xfrm>
              <a:off x="9417386" y="6527228"/>
              <a:ext cx="302179" cy="298056"/>
            </a:xfrm>
            <a:prstGeom prst="rect">
              <a:avLst/>
            </a:prstGeom>
          </p:spPr>
        </p:pic>
        <p:pic>
          <p:nvPicPr>
            <p:cNvPr id="623" name="object 340">
              <a:extLst>
                <a:ext uri="{FF2B5EF4-FFF2-40B4-BE49-F238E27FC236}">
                  <a16:creationId xmlns:a16="http://schemas.microsoft.com/office/drawing/2014/main" id="{492470CF-671C-890D-5C98-392DB7AA222D}"/>
                </a:ext>
              </a:extLst>
            </p:cNvPr>
            <p:cNvPicPr/>
            <p:nvPr/>
          </p:nvPicPr>
          <p:blipFill>
            <a:blip r:embed="rId143" cstate="email">
              <a:extLst>
                <a:ext uri="{28A0092B-C50C-407E-A947-70E740481C1C}">
                  <a14:useLocalDpi xmlns:a14="http://schemas.microsoft.com/office/drawing/2010/main"/>
                </a:ext>
              </a:extLst>
            </a:blip>
            <a:stretch>
              <a:fillRect/>
            </a:stretch>
          </p:blipFill>
          <p:spPr>
            <a:xfrm>
              <a:off x="6120816" y="6527228"/>
              <a:ext cx="302171" cy="298056"/>
            </a:xfrm>
            <a:prstGeom prst="rect">
              <a:avLst/>
            </a:prstGeom>
          </p:spPr>
        </p:pic>
        <p:pic>
          <p:nvPicPr>
            <p:cNvPr id="624" name="object 342">
              <a:extLst>
                <a:ext uri="{FF2B5EF4-FFF2-40B4-BE49-F238E27FC236}">
                  <a16:creationId xmlns:a16="http://schemas.microsoft.com/office/drawing/2014/main" id="{B38ABDE8-9383-B043-9E42-52C37E0BC26B}"/>
                </a:ext>
              </a:extLst>
            </p:cNvPr>
            <p:cNvPicPr/>
            <p:nvPr/>
          </p:nvPicPr>
          <p:blipFill>
            <a:blip r:embed="rId56" cstate="email">
              <a:extLst>
                <a:ext uri="{28A0092B-C50C-407E-A947-70E740481C1C}">
                  <a14:useLocalDpi xmlns:a14="http://schemas.microsoft.com/office/drawing/2010/main"/>
                </a:ext>
              </a:extLst>
            </a:blip>
            <a:stretch>
              <a:fillRect/>
            </a:stretch>
          </p:blipFill>
          <p:spPr>
            <a:xfrm>
              <a:off x="8593241" y="6527228"/>
              <a:ext cx="302182" cy="298056"/>
            </a:xfrm>
            <a:prstGeom prst="rect">
              <a:avLst/>
            </a:prstGeom>
          </p:spPr>
        </p:pic>
        <p:pic>
          <p:nvPicPr>
            <p:cNvPr id="625" name="object 343">
              <a:extLst>
                <a:ext uri="{FF2B5EF4-FFF2-40B4-BE49-F238E27FC236}">
                  <a16:creationId xmlns:a16="http://schemas.microsoft.com/office/drawing/2014/main" id="{D20DC590-3CCD-2827-23D4-EE97B8255F4D}"/>
                </a:ext>
              </a:extLst>
            </p:cNvPr>
            <p:cNvPicPr/>
            <p:nvPr/>
          </p:nvPicPr>
          <p:blipFill>
            <a:blip r:embed="rId110" cstate="email">
              <a:extLst>
                <a:ext uri="{28A0092B-C50C-407E-A947-70E740481C1C}">
                  <a14:useLocalDpi xmlns:a14="http://schemas.microsoft.com/office/drawing/2010/main"/>
                </a:ext>
              </a:extLst>
            </a:blip>
            <a:stretch>
              <a:fillRect/>
            </a:stretch>
          </p:blipFill>
          <p:spPr>
            <a:xfrm>
              <a:off x="5296667" y="6527228"/>
              <a:ext cx="302179" cy="298056"/>
            </a:xfrm>
            <a:prstGeom prst="rect">
              <a:avLst/>
            </a:prstGeom>
          </p:spPr>
        </p:pic>
        <p:pic>
          <p:nvPicPr>
            <p:cNvPr id="626" name="object 344">
              <a:extLst>
                <a:ext uri="{FF2B5EF4-FFF2-40B4-BE49-F238E27FC236}">
                  <a16:creationId xmlns:a16="http://schemas.microsoft.com/office/drawing/2014/main" id="{2DAD0C6B-B51D-4EC6-5A3B-D611E323C007}"/>
                </a:ext>
              </a:extLst>
            </p:cNvPr>
            <p:cNvPicPr/>
            <p:nvPr/>
          </p:nvPicPr>
          <p:blipFill>
            <a:blip r:embed="rId56" cstate="email">
              <a:extLst>
                <a:ext uri="{28A0092B-C50C-407E-A947-70E740481C1C}">
                  <a14:useLocalDpi xmlns:a14="http://schemas.microsoft.com/office/drawing/2010/main"/>
                </a:ext>
              </a:extLst>
            </a:blip>
            <a:stretch>
              <a:fillRect/>
            </a:stretch>
          </p:blipFill>
          <p:spPr>
            <a:xfrm>
              <a:off x="11889818" y="6527228"/>
              <a:ext cx="302182" cy="298056"/>
            </a:xfrm>
            <a:prstGeom prst="rect">
              <a:avLst/>
            </a:prstGeom>
          </p:spPr>
        </p:pic>
        <p:pic>
          <p:nvPicPr>
            <p:cNvPr id="627" name="object 346">
              <a:extLst>
                <a:ext uri="{FF2B5EF4-FFF2-40B4-BE49-F238E27FC236}">
                  <a16:creationId xmlns:a16="http://schemas.microsoft.com/office/drawing/2014/main" id="{C49D6A61-71EB-FE36-494A-5788763C5797}"/>
                </a:ext>
              </a:extLst>
            </p:cNvPr>
            <p:cNvPicPr/>
            <p:nvPr/>
          </p:nvPicPr>
          <p:blipFill>
            <a:blip r:embed="rId11" cstate="email">
              <a:extLst>
                <a:ext uri="{28A0092B-C50C-407E-A947-70E740481C1C}">
                  <a14:useLocalDpi xmlns:a14="http://schemas.microsoft.com/office/drawing/2010/main"/>
                </a:ext>
              </a:extLst>
            </a:blip>
            <a:stretch>
              <a:fillRect/>
            </a:stretch>
          </p:blipFill>
          <p:spPr>
            <a:xfrm>
              <a:off x="10241529" y="6527228"/>
              <a:ext cx="302176" cy="298056"/>
            </a:xfrm>
            <a:prstGeom prst="rect">
              <a:avLst/>
            </a:prstGeom>
          </p:spPr>
        </p:pic>
        <p:pic>
          <p:nvPicPr>
            <p:cNvPr id="628" name="object 347">
              <a:extLst>
                <a:ext uri="{FF2B5EF4-FFF2-40B4-BE49-F238E27FC236}">
                  <a16:creationId xmlns:a16="http://schemas.microsoft.com/office/drawing/2014/main" id="{15F6D3D3-7E3F-2A4D-CBC4-B703C53C962B}"/>
                </a:ext>
              </a:extLst>
            </p:cNvPr>
            <p:cNvPicPr/>
            <p:nvPr/>
          </p:nvPicPr>
          <p:blipFill>
            <a:blip r:embed="rId87" cstate="email">
              <a:extLst>
                <a:ext uri="{28A0092B-C50C-407E-A947-70E740481C1C}">
                  <a14:useLocalDpi xmlns:a14="http://schemas.microsoft.com/office/drawing/2010/main"/>
                </a:ext>
              </a:extLst>
            </a:blip>
            <a:stretch>
              <a:fillRect/>
            </a:stretch>
          </p:blipFill>
          <p:spPr>
            <a:xfrm>
              <a:off x="6944957" y="6527228"/>
              <a:ext cx="302183" cy="298056"/>
            </a:xfrm>
            <a:prstGeom prst="rect">
              <a:avLst/>
            </a:prstGeom>
          </p:spPr>
        </p:pic>
      </p:grpSp>
      <p:sp>
        <p:nvSpPr>
          <p:cNvPr id="3" name="TextBox 862">
            <a:extLst>
              <a:ext uri="{FF2B5EF4-FFF2-40B4-BE49-F238E27FC236}">
                <a16:creationId xmlns:a16="http://schemas.microsoft.com/office/drawing/2014/main" id="{61DC49B4-8941-495A-F0A6-27C15B8EDF87}"/>
              </a:ext>
              <a:ext uri="{C183D7F6-B498-43B3-948B-1728B52AA6E4}">
                <adec:decorative xmlns:adec="http://schemas.microsoft.com/office/drawing/2017/decorative" val="1"/>
              </a:ext>
            </a:extLst>
          </p:cNvPr>
          <p:cNvSpPr txBox="1"/>
          <p:nvPr/>
        </p:nvSpPr>
        <p:spPr>
          <a:xfrm>
            <a:off x="5705083" y="559210"/>
            <a:ext cx="3602396" cy="2462213"/>
          </a:xfrm>
          <a:prstGeom prst="rect">
            <a:avLst/>
          </a:prstGeom>
          <a:solidFill>
            <a:schemeClr val="accent4"/>
          </a:solidFill>
        </p:spPr>
        <p:txBody>
          <a:bodyPr vert="horz" wrap="square" lIns="0" tIns="0" rIns="0" bIns="0" rtlCol="0" anchor="ctr">
            <a:spAutoFit/>
          </a:bodyPr>
          <a:lstStyle/>
          <a:p>
            <a:pPr marL="7701" marR="3081" algn="l">
              <a:lnSpc>
                <a:spcPct val="79800"/>
              </a:lnSpc>
            </a:pPr>
            <a:r>
              <a:rPr lang="fr-FR" sz="4000" spc="-121" dirty="0">
                <a:solidFill>
                  <a:schemeClr val="accent2"/>
                </a:solidFill>
                <a:latin typeface="+mj-lt"/>
                <a:cs typeface="Ubuntu Light"/>
              </a:rPr>
              <a:t>Un leader mondial,</a:t>
            </a:r>
          </a:p>
          <a:p>
            <a:pPr marL="7701" marR="3081" algn="l">
              <a:lnSpc>
                <a:spcPct val="79800"/>
              </a:lnSpc>
            </a:pPr>
            <a:r>
              <a:rPr lang="fr-FR" sz="4000" spc="-121" dirty="0">
                <a:solidFill>
                  <a:schemeClr val="accent2"/>
                </a:solidFill>
                <a:latin typeface="+mj-lt"/>
                <a:cs typeface="Ubuntu Light"/>
              </a:rPr>
              <a:t>partenaire stratégique</a:t>
            </a:r>
          </a:p>
          <a:p>
            <a:pPr marL="7701" marR="3081" algn="l">
              <a:lnSpc>
                <a:spcPct val="79800"/>
              </a:lnSpc>
            </a:pPr>
            <a:r>
              <a:rPr lang="fr-FR" sz="4000" spc="-121" dirty="0">
                <a:solidFill>
                  <a:schemeClr val="accent2"/>
                </a:solidFill>
                <a:latin typeface="+mj-lt"/>
                <a:cs typeface="Ubuntu Light"/>
              </a:rPr>
              <a:t>des entreprises</a:t>
            </a:r>
            <a:endParaRPr lang="en-US" sz="4000" spc="-121" dirty="0">
              <a:solidFill>
                <a:schemeClr val="accent2"/>
              </a:solidFill>
              <a:latin typeface="+mj-lt"/>
              <a:cs typeface="Ubuntu Light"/>
            </a:endParaRPr>
          </a:p>
        </p:txBody>
      </p:sp>
    </p:spTree>
    <p:extLst>
      <p:ext uri="{BB962C8B-B14F-4D97-AF65-F5344CB8AC3E}">
        <p14:creationId xmlns:p14="http://schemas.microsoft.com/office/powerpoint/2010/main" val="3826299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a:extLst>
              <a:ext uri="{FF2B5EF4-FFF2-40B4-BE49-F238E27FC236}">
                <a16:creationId xmlns:a16="http://schemas.microsoft.com/office/drawing/2014/main" id="{DC6BEFC4-424D-D24F-BDCE-C95AF585A165}"/>
              </a:ext>
            </a:extLst>
          </p:cNvPr>
          <p:cNvSpPr txBox="1">
            <a:spLocks noGrp="1"/>
          </p:cNvSpPr>
          <p:nvPr>
            <p:ph type="title" idx="4294967295"/>
          </p:nvPr>
        </p:nvSpPr>
        <p:spPr>
          <a:xfrm>
            <a:off x="404814" y="1120419"/>
            <a:ext cx="6668846" cy="896894"/>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kumimoji="0" lang="en-GB" sz="3600" i="0" u="none" strike="noStrike" kern="1200" spc="0" normalizeH="0" noProof="0" dirty="0" err="1">
                <a:ln>
                  <a:noFill/>
                </a:ln>
                <a:solidFill>
                  <a:srgbClr val="0070AD"/>
                </a:solidFill>
                <a:effectLst/>
                <a:uLnTx/>
                <a:uFillTx/>
                <a:ea typeface="+mn-ea"/>
                <a:cs typeface="+mn-cs"/>
              </a:rPr>
              <a:t>Partenaire</a:t>
            </a:r>
            <a:r>
              <a:rPr kumimoji="0" lang="en-GB" sz="3600" i="0" u="none" strike="noStrike" kern="1200" spc="0" normalizeH="0" noProof="0" dirty="0">
                <a:ln>
                  <a:noFill/>
                </a:ln>
                <a:solidFill>
                  <a:srgbClr val="0070AD"/>
                </a:solidFill>
                <a:effectLst/>
                <a:uLnTx/>
                <a:uFillTx/>
                <a:ea typeface="+mn-ea"/>
                <a:cs typeface="+mn-cs"/>
              </a:rPr>
              <a:t> </a:t>
            </a:r>
            <a:r>
              <a:rPr lang="en-GB" sz="3600" dirty="0">
                <a:solidFill>
                  <a:srgbClr val="0070AD"/>
                </a:solidFill>
              </a:rPr>
              <a:t>International </a:t>
            </a:r>
            <a:r>
              <a:rPr kumimoji="0" lang="en-GB" sz="3600" i="0" u="none" strike="noStrike" kern="1200" spc="0" normalizeH="0" noProof="0" dirty="0">
                <a:ln>
                  <a:noFill/>
                </a:ln>
                <a:solidFill>
                  <a:srgbClr val="0070AD"/>
                </a:solidFill>
                <a:effectLst/>
                <a:uLnTx/>
                <a:uFillTx/>
                <a:ea typeface="+mn-ea"/>
                <a:cs typeface="+mn-cs"/>
              </a:rPr>
              <a:t>du Nobel</a:t>
            </a:r>
          </a:p>
        </p:txBody>
      </p:sp>
      <p:sp>
        <p:nvSpPr>
          <p:cNvPr id="19" name="object 4">
            <a:extLst>
              <a:ext uri="{FF2B5EF4-FFF2-40B4-BE49-F238E27FC236}">
                <a16:creationId xmlns:a16="http://schemas.microsoft.com/office/drawing/2014/main" id="{8932F9EF-F569-6A43-B993-859A5987DD30}"/>
              </a:ext>
            </a:extLst>
          </p:cNvPr>
          <p:cNvSpPr txBox="1"/>
          <p:nvPr/>
        </p:nvSpPr>
        <p:spPr>
          <a:xfrm>
            <a:off x="404814" y="2132856"/>
            <a:ext cx="6195242" cy="466637"/>
          </a:xfrm>
          <a:prstGeom prst="rect">
            <a:avLst/>
          </a:prstGeom>
        </p:spPr>
        <p:txBody>
          <a:bodyPr vert="horz" wrap="square" lIns="0" tIns="9242" rIns="0" bIns="0" rtlCol="0">
            <a:spAutoFit/>
          </a:bodyPr>
          <a:lstStyle/>
          <a:p>
            <a:pPr marL="7701" marR="0" lvl="0" indent="0" algn="l" defTabSz="914400" rtl="0" eaLnBrk="1" fontAlgn="auto" latinLnBrk="0" hangingPunct="1">
              <a:lnSpc>
                <a:spcPct val="100000"/>
              </a:lnSpc>
              <a:spcBef>
                <a:spcPts val="73"/>
              </a:spcBef>
              <a:spcAft>
                <a:spcPts val="0"/>
              </a:spcAft>
              <a:buClrTx/>
              <a:buSzTx/>
              <a:buFontTx/>
              <a:buNone/>
              <a:tabLst/>
              <a:defRPr/>
            </a:pPr>
            <a:r>
              <a:rPr kumimoji="0" lang="fr-FR" sz="1500" b="0" i="0" u="none" strike="noStrike" kern="1200" cap="all" spc="-9" normalizeH="0" baseline="0" noProof="0" dirty="0">
                <a:ln>
                  <a:noFill/>
                </a:ln>
                <a:solidFill>
                  <a:srgbClr val="12ABDB"/>
                </a:solidFill>
                <a:effectLst/>
                <a:uLnTx/>
                <a:uFillTx/>
                <a:latin typeface="Ubuntu Medium"/>
                <a:ea typeface="+mn-ea"/>
                <a:cs typeface="Ubuntu Light"/>
              </a:rPr>
              <a:t>un partenariat mondial de trois ans avec l'équipe du prix NOBEL pour soutenir l'innovation et la science</a:t>
            </a:r>
          </a:p>
        </p:txBody>
      </p:sp>
      <p:sp>
        <p:nvSpPr>
          <p:cNvPr id="21" name="Text Placeholder 1">
            <a:extLst>
              <a:ext uri="{FF2B5EF4-FFF2-40B4-BE49-F238E27FC236}">
                <a16:creationId xmlns:a16="http://schemas.microsoft.com/office/drawing/2014/main" id="{0CF0576D-9787-6948-ACC0-BD3352C0D902}"/>
              </a:ext>
            </a:extLst>
          </p:cNvPr>
          <p:cNvSpPr>
            <a:spLocks noGrp="1"/>
          </p:cNvSpPr>
          <p:nvPr>
            <p:ph type="body" sz="quarter" idx="10"/>
          </p:nvPr>
        </p:nvSpPr>
        <p:spPr>
          <a:xfrm>
            <a:off x="404813" y="2811621"/>
            <a:ext cx="6195243" cy="1988672"/>
          </a:xfrm>
        </p:spPr>
        <p:txBody>
          <a:bodyPr>
            <a:noAutofit/>
          </a:bodyPr>
          <a:lstStyle/>
          <a:p>
            <a:pPr marL="7701" marR="132462" defTabSz="554492">
              <a:lnSpc>
                <a:spcPct val="101000"/>
              </a:lnSpc>
              <a:spcBef>
                <a:spcPts val="58"/>
              </a:spcBef>
            </a:pPr>
            <a:r>
              <a:rPr lang="fr-FR" spc="-6" dirty="0">
                <a:solidFill>
                  <a:srgbClr val="272836"/>
                </a:solidFill>
                <a:latin typeface="Ubuntu Light"/>
                <a:cs typeface="Ubuntu Light"/>
              </a:rPr>
              <a:t>En tant que partenaire international du prix Nobel, Capgemini met à profit sa grande expertise en matière d'innovation et de technologie pour soutenir un riche programme d'événements de sensibilisation dans le monde entier. </a:t>
            </a:r>
          </a:p>
          <a:p>
            <a:pPr marL="7701" marR="132462" defTabSz="554492">
              <a:lnSpc>
                <a:spcPct val="101000"/>
              </a:lnSpc>
              <a:spcBef>
                <a:spcPts val="58"/>
              </a:spcBef>
            </a:pPr>
            <a:r>
              <a:rPr lang="fr-FR" spc="-6" dirty="0">
                <a:solidFill>
                  <a:srgbClr val="272836"/>
                </a:solidFill>
                <a:latin typeface="Ubuntu Light"/>
                <a:cs typeface="Ubuntu Light"/>
              </a:rPr>
              <a:t>Il s'agit notamment des Dialogues du prix Nobel, des événements réguliers qui réunissent des lauréats du prix Nobel, des universitaires, des étudiants, des inventeurs, des décideurs et d'autres grands penseurs avec le public pour discuter des solutions à certains des problèmes les plus urgents dans le monde.</a:t>
            </a:r>
          </a:p>
          <a:p>
            <a:pPr marL="7701" marR="132462" defTabSz="554492">
              <a:lnSpc>
                <a:spcPct val="101000"/>
              </a:lnSpc>
              <a:spcBef>
                <a:spcPts val="58"/>
              </a:spcBef>
            </a:pPr>
            <a:r>
              <a:rPr lang="fr-FR" spc="-6" dirty="0">
                <a:solidFill>
                  <a:srgbClr val="272836"/>
                </a:solidFill>
                <a:latin typeface="Ubuntu Light"/>
                <a:cs typeface="Ubuntu Light"/>
              </a:rPr>
              <a:t>Ces événements visent à promouvoir la prise de décisions fondées sur des faits, à stimuler le dialogue et à inspirer les personnes du monde entier pour construire un avenir inclusif et durable favorisé par l'innovation.</a:t>
            </a:r>
          </a:p>
        </p:txBody>
      </p:sp>
      <p:pic>
        <p:nvPicPr>
          <p:cNvPr id="37" name="Picture 36">
            <a:extLst>
              <a:ext uri="{FF2B5EF4-FFF2-40B4-BE49-F238E27FC236}">
                <a16:creationId xmlns:a16="http://schemas.microsoft.com/office/drawing/2014/main" id="{17E5BDBC-3C9E-C244-84D7-D54ED735D1A7}"/>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48525" y="0"/>
            <a:ext cx="4943475" cy="6858000"/>
          </a:xfrm>
          <a:prstGeom prst="rect">
            <a:avLst/>
          </a:prstGeom>
        </p:spPr>
      </p:pic>
      <p:sp>
        <p:nvSpPr>
          <p:cNvPr id="10" name="Rectangle 27">
            <a:extLst>
              <a:ext uri="{FF2B5EF4-FFF2-40B4-BE49-F238E27FC236}">
                <a16:creationId xmlns:a16="http://schemas.microsoft.com/office/drawing/2014/main" id="{DC2BFC5D-A37B-4ED2-BE1D-5D475B7087FF}"/>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rPr>
              <a:t>Public © Capgemini 2023. All rights reserved  |</a:t>
            </a:r>
          </a:p>
        </p:txBody>
      </p:sp>
      <p:sp>
        <p:nvSpPr>
          <p:cNvPr id="23" name="object 3">
            <a:extLst>
              <a:ext uri="{FF2B5EF4-FFF2-40B4-BE49-F238E27FC236}">
                <a16:creationId xmlns:a16="http://schemas.microsoft.com/office/drawing/2014/main" id="{4ACD6561-8B99-164A-A544-9B01004D4021}"/>
              </a:ex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
        <p:nvSpPr>
          <p:cNvPr id="9" name="Rectangle 43">
            <a:extLst>
              <a:ext uri="{FF2B5EF4-FFF2-40B4-BE49-F238E27FC236}">
                <a16:creationId xmlns:a16="http://schemas.microsoft.com/office/drawing/2014/main" id="{1E40D9EF-53CE-451A-A5FE-A000495D2B89}"/>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FFFFFF"/>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dirty="0">
              <a:ln>
                <a:noFill/>
              </a:ln>
              <a:solidFill>
                <a:srgbClr val="FFFFFF"/>
              </a:solidFill>
              <a:effectLst/>
              <a:uLnTx/>
              <a:uFillTx/>
              <a:latin typeface="Ubuntu" panose="020B050403060203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0A1F4A1A-33A1-4C98-B00C-57322AA6D65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1065" y="5421390"/>
            <a:ext cx="3872345" cy="847360"/>
          </a:xfrm>
          <a:prstGeom prst="rect">
            <a:avLst/>
          </a:prstGeom>
        </p:spPr>
      </p:pic>
    </p:spTree>
    <p:extLst>
      <p:ext uri="{BB962C8B-B14F-4D97-AF65-F5344CB8AC3E}">
        <p14:creationId xmlns:p14="http://schemas.microsoft.com/office/powerpoint/2010/main" val="29843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20">
            <a:extLst>
              <a:ext uri="{FF2B5EF4-FFF2-40B4-BE49-F238E27FC236}">
                <a16:creationId xmlns:a16="http://schemas.microsoft.com/office/drawing/2014/main" id="{DD6C9640-C282-EC42-86F5-9DCEC1E9E3A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9381185" flipH="1">
            <a:off x="3274685" y="1204002"/>
            <a:ext cx="10206319" cy="4945030"/>
          </a:xfrm>
          <a:prstGeom prst="rect">
            <a:avLst/>
          </a:prstGeom>
        </p:spPr>
      </p:pic>
      <p:sp>
        <p:nvSpPr>
          <p:cNvPr id="7" name="object 5">
            <a:extLst>
              <a:ext uri="{FF2B5EF4-FFF2-40B4-BE49-F238E27FC236}">
                <a16:creationId xmlns:a16="http://schemas.microsoft.com/office/drawing/2014/main" id="{3090803E-DDC8-7D41-B1AB-697A5EA565C9}"/>
              </a:ext>
            </a:extLst>
          </p:cNvPr>
          <p:cNvSpPr txBox="1">
            <a:spLocks noGrp="1"/>
          </p:cNvSpPr>
          <p:nvPr>
            <p:ph type="title" idx="4294967295"/>
          </p:nvPr>
        </p:nvSpPr>
        <p:spPr>
          <a:xfrm>
            <a:off x="1807535" y="2509209"/>
            <a:ext cx="8750595" cy="2543361"/>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9600" b="0" i="0" u="none" strike="noStrike" kern="1200" spc="-121" normalizeH="0" noProof="0" dirty="0">
                <a:ln>
                  <a:noFill/>
                </a:ln>
                <a:solidFill>
                  <a:srgbClr val="FFFFFF"/>
                </a:solidFill>
                <a:effectLst/>
                <a:uLnTx/>
                <a:uFillTx/>
                <a:latin typeface="+mj-lt"/>
                <a:ea typeface="+mn-ea"/>
                <a:cs typeface="Ubuntu Light"/>
              </a:rPr>
              <a:t>Nos belles  </a:t>
            </a:r>
            <a:br>
              <a:rPr kumimoji="0" lang="en-GB" sz="9600" b="0" i="0" u="none" strike="noStrike" kern="1200" spc="-121" normalizeH="0" noProof="0" dirty="0">
                <a:ln>
                  <a:noFill/>
                </a:ln>
                <a:solidFill>
                  <a:srgbClr val="FFFFFF"/>
                </a:solidFill>
                <a:effectLst/>
                <a:uLnTx/>
                <a:uFillTx/>
                <a:latin typeface="+mj-lt"/>
                <a:ea typeface="+mn-ea"/>
                <a:cs typeface="Ubuntu Light"/>
              </a:rPr>
            </a:br>
            <a:r>
              <a:rPr kumimoji="0" lang="en-GB" sz="9600" b="0" i="0" u="none" strike="noStrike" kern="1200" spc="-121" normalizeH="0" noProof="0" dirty="0">
                <a:ln>
                  <a:noFill/>
                </a:ln>
                <a:solidFill>
                  <a:srgbClr val="FFFFFF"/>
                </a:solidFill>
                <a:effectLst/>
                <a:uLnTx/>
                <a:uFillTx/>
                <a:latin typeface="+mj-lt"/>
                <a:ea typeface="+mn-ea"/>
                <a:cs typeface="Ubuntu Light"/>
              </a:rPr>
              <a:t>         réussites</a:t>
            </a:r>
            <a:endParaRPr kumimoji="0" lang="en-GB" sz="9600" b="0" i="0" u="none" strike="noStrike" kern="1200" spc="0" normalizeH="0" noProof="0" dirty="0">
              <a:ln>
                <a:noFill/>
              </a:ln>
              <a:solidFill>
                <a:schemeClr val="tx1"/>
              </a:solidFill>
              <a:effectLst/>
              <a:uLnTx/>
              <a:uFillTx/>
              <a:latin typeface="+mj-lt"/>
              <a:ea typeface="+mn-ea"/>
              <a:cs typeface="Ubuntu Light"/>
            </a:endParaRPr>
          </a:p>
        </p:txBody>
      </p:sp>
      <p:sp>
        <p:nvSpPr>
          <p:cNvPr id="3" name="object 3">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25822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32FCB459-3EF4-A8DD-6E89-5059BD9F96DE}"/>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94" y="-6384"/>
            <a:ext cx="10335132" cy="6864379"/>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39593" y="0"/>
            <a:ext cx="9532743" cy="6857999"/>
          </a:xfrm>
          <a:prstGeom prst="rect">
            <a:avLst/>
          </a:prstGeom>
          <a:gradFill flip="none" rotWithShape="1">
            <a:gsLst>
              <a:gs pos="10000">
                <a:schemeClr val="bg1">
                  <a:alpha val="0"/>
                </a:schemeClr>
              </a:gs>
              <a:gs pos="54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descr="airbus">
            <a:extLst>
              <a:ext uri="{FF2B5EF4-FFF2-40B4-BE49-F238E27FC236}">
                <a16:creationId xmlns:a16="http://schemas.microsoft.com/office/drawing/2014/main" id="{7DCD05CC-07E4-3F4B-8DD3-D4EC86734B98}"/>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4813" y="1347258"/>
            <a:ext cx="1807791" cy="345740"/>
          </a:xfrm>
          <a:prstGeom prst="rect">
            <a:avLst/>
          </a:prstGeom>
        </p:spPr>
      </p:pic>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programme de</a:t>
            </a:r>
            <a:br>
              <a:rPr lang="fr-FR" sz="1800" cap="all" dirty="0">
                <a:latin typeface="Ubuntu Medium" panose="020B0604030602030204" pitchFamily="34" charset="0"/>
                <a:ea typeface="+mn-ea"/>
                <a:cs typeface="+mn-cs"/>
              </a:rPr>
            </a:br>
            <a:r>
              <a:rPr lang="fr-FR" sz="1800" cap="all" dirty="0">
                <a:latin typeface="Ubuntu Medium" panose="020B0604030602030204" pitchFamily="34" charset="0"/>
                <a:ea typeface="+mn-ea"/>
                <a:cs typeface="+mn-cs"/>
              </a:rPr>
              <a:t>transformation cloud favorisant l’innovation et</a:t>
            </a:r>
            <a:br>
              <a:rPr lang="fr-FR" sz="1800" cap="all" dirty="0">
                <a:latin typeface="Ubuntu Medium" panose="020B0604030602030204" pitchFamily="34" charset="0"/>
                <a:ea typeface="+mn-ea"/>
                <a:cs typeface="+mn-cs"/>
              </a:rPr>
            </a:br>
            <a:r>
              <a:rPr lang="fr-FR" sz="1800" cap="all" dirty="0">
                <a:latin typeface="Ubuntu Medium" panose="020B0604030602030204" pitchFamily="34" charset="0"/>
                <a:ea typeface="+mn-ea"/>
                <a:cs typeface="+mn-cs"/>
              </a:rPr>
              <a:t>le développement durable</a:t>
            </a:r>
            <a:endParaRPr kumimoji="0" lang="en-GB" sz="1800" i="0" u="none" strike="noStrike" kern="1200" cap="all" spc="0" normalizeH="0" noProof="0" dirty="0">
              <a:ln>
                <a:noFill/>
              </a:ln>
              <a:solidFill>
                <a:schemeClr val="tx1"/>
              </a:solidFill>
              <a:effectLst/>
              <a:uLnTx/>
              <a:uFillTx/>
              <a:latin typeface="Ubuntu Medium" panose="020B0604030602030204" pitchFamily="34" charset="0"/>
              <a:ea typeface="+mn-ea"/>
              <a:cs typeface="+mn-cs"/>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42</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Afin de fournir l’agilité indispensable aux besoins futurs d’Airbus Commercial Aircraft et </a:t>
            </a:r>
            <a:r>
              <a:rPr lang="fr-FR" dirty="0" err="1">
                <a:latin typeface="Ubuntu" panose="020B0504030602030204" pitchFamily="34" charset="0"/>
              </a:rPr>
              <a:t>Helicopters</a:t>
            </a:r>
            <a:r>
              <a:rPr lang="fr-FR" dirty="0">
                <a:latin typeface="Ubuntu" panose="020B0504030602030204" pitchFamily="34" charset="0"/>
              </a:rPr>
              <a:t>, Capgemini a mené la transformation et la modernisation des services existants s’appuyant sur une approche intégrée aussi bien au niveau du cloud privé et public qu’au niveau des infrastructures existantes.</a:t>
            </a:r>
          </a:p>
          <a:p>
            <a:r>
              <a:rPr lang="fr-FR" dirty="0">
                <a:latin typeface="Ubuntu" panose="020B0504030602030204" pitchFamily="34" charset="0"/>
              </a:rPr>
              <a:t>Le programme de transformation vers un cloud hybride contribuera à accélérer le déploiement de nouvelles fonctionnalités au sein des systèmes informatiques d'Airbus et renforcer l’innovation au service de la production et des chaînes d'approvisionnement d'Airbus.</a:t>
            </a:r>
          </a:p>
          <a:p>
            <a:r>
              <a:rPr lang="fr-FR" dirty="0">
                <a:latin typeface="Ubuntu" panose="020B0504030602030204" pitchFamily="34" charset="0"/>
              </a:rPr>
              <a:t>Afin de répondre à l’ambition d’Airbus en matière de développement durable, Capgemini fournira une plateforme d’infrastructure cloud de nouvelle génération et adoptera une approche holistique « </a:t>
            </a:r>
            <a:r>
              <a:rPr lang="fr-FR" dirty="0" err="1">
                <a:latin typeface="Ubuntu" panose="020B0504030602030204" pitchFamily="34" charset="0"/>
              </a:rPr>
              <a:t>sustainability</a:t>
            </a:r>
            <a:r>
              <a:rPr lang="fr-FR" dirty="0">
                <a:latin typeface="Ubuntu" panose="020B0504030602030204" pitchFamily="34" charset="0"/>
              </a:rPr>
              <a:t> by design » visant à réduire l’impact carbone de l’infrastructure dans l’ensemble des lignes de services. </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18675" y="2484937"/>
            <a:ext cx="2301114" cy="369331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L’innovation et le développement durable sont les priorités absolues des leaders de l’industrie aujourd’hui. Nous sommes pleinement mobilisés pour accompagner les programmes existants et futurs d’Airbus en faveur d’une industrie aérospatiale durable et résiliente dans ses opérations. Nous mettrons en œuvre l'expertise de Capgemini en matière de cloud, de transformation et d'innovation. »</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Nive </a:t>
            </a:r>
            <a:r>
              <a:rPr lang="fr-FR" sz="1200" b="1" spc="6" dirty="0" err="1">
                <a:solidFill>
                  <a:srgbClr val="12ABDB"/>
                </a:solidFill>
                <a:latin typeface="Ubuntu"/>
                <a:cs typeface="Ubuntu"/>
              </a:rPr>
              <a:t>Bhagat</a:t>
            </a:r>
            <a:br>
              <a:rPr lang="fr-FR" sz="1200" spc="6" dirty="0">
                <a:solidFill>
                  <a:srgbClr val="12ABDB"/>
                </a:solidFill>
                <a:latin typeface="Ubuntu"/>
                <a:cs typeface="Ubuntu"/>
              </a:rPr>
            </a:br>
            <a:r>
              <a:rPr lang="fr-FR" sz="1200" spc="6" dirty="0">
                <a:solidFill>
                  <a:srgbClr val="12ABDB"/>
                </a:solidFill>
                <a:latin typeface="Ubuntu"/>
                <a:cs typeface="Ubuntu"/>
              </a:rPr>
              <a:t>Directrice des services Cloud &amp; Infrastructure de Capgemini et membre du Comité exécutif du Groupe</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Tree>
    <p:extLst>
      <p:ext uri="{BB962C8B-B14F-4D97-AF65-F5344CB8AC3E}">
        <p14:creationId xmlns:p14="http://schemas.microsoft.com/office/powerpoint/2010/main" val="846145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6B3E541-465B-B7DA-A445-BD12891D5D02}"/>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137"/>
            <a:ext cx="11974556" cy="6867721"/>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0" y="-9721"/>
            <a:ext cx="9532743" cy="6867721"/>
          </a:xfrm>
          <a:prstGeom prst="rect">
            <a:avLst/>
          </a:prstGeom>
          <a:gradFill flip="none" rotWithShape="1">
            <a:gsLst>
              <a:gs pos="9000">
                <a:schemeClr val="bg1">
                  <a:alpha val="18000"/>
                </a:schemeClr>
              </a:gs>
              <a:gs pos="52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CHU Montpellier&#10;&#10;Description générée automatiquement">
            <a:extLst>
              <a:ext uri="{FF2B5EF4-FFF2-40B4-BE49-F238E27FC236}">
                <a16:creationId xmlns:a16="http://schemas.microsoft.com/office/drawing/2014/main" id="{F142757F-ACBA-2C02-7B00-60AACA257F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492" y="1137810"/>
            <a:ext cx="1892431" cy="837401"/>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Une solution de réalité virtuelle pour diminuer</a:t>
            </a:r>
            <a:br>
              <a:rPr lang="fr-FR" sz="1800" cap="all" dirty="0">
                <a:latin typeface="Ubuntu Medium" panose="020B0604030602030204" pitchFamily="34" charset="0"/>
                <a:ea typeface="+mn-ea"/>
                <a:cs typeface="+mn-cs"/>
              </a:rPr>
            </a:br>
            <a:r>
              <a:rPr lang="fr-FR" sz="1800" cap="all" dirty="0">
                <a:latin typeface="Ubuntu Medium" panose="020B0604030602030204" pitchFamily="34" charset="0"/>
                <a:ea typeface="+mn-ea"/>
                <a:cs typeface="+mn-cs"/>
              </a:rPr>
              <a:t>l’anxiété préopératoire des enfants </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L'objectif de cette solution est de pouvoir immerger l’enfant dans l’environnement 3D de ce qu’il vivra avant l’opération, pour lui permettre, le jour de l’intervention chirurgicale, de véritablement « reconnaitre » les lieux (avec une expérience de déjà-vu), de mieux comprendre les étapes de l’hospitalisation, de maintenir son bien-être et permettre ainsi une sortie de bloc la plus favorable possible en salle de réveil.</a:t>
            </a:r>
          </a:p>
          <a:p>
            <a:r>
              <a:rPr lang="fr-FR" b="1" dirty="0">
                <a:latin typeface="Ubuntu" panose="020B0504030602030204" pitchFamily="34" charset="0"/>
              </a:rPr>
              <a:t>Une solution développée au sein du laboratoire d’innovation digitale de Sanofi, le 34Bis, accompagnée par les experts en réalité virtuelle de Capgemini</a:t>
            </a:r>
          </a:p>
          <a:p>
            <a:r>
              <a:rPr lang="fr-FR" dirty="0">
                <a:latin typeface="Ubuntu" panose="020B0504030602030204" pitchFamily="34" charset="0"/>
              </a:rPr>
              <a:t>Soucieux du bien-être des jeunes enfants, les équipes médicales et innovation du CHU, les équipes cliniques et digitales de Sanofi ainsi que les experts en réalité virtuelle de Capgemini ont pris le soin de reproduire à travers un parcours immersif les différents bruits, lieux, et matériels que l’enfant va rencontrer au sein de l’unité opératoire (unité de chirurgie, salle d’opération, salle de réveil) facilitant ainsi la séparation avec les parents.</a:t>
            </a:r>
          </a:p>
          <a:p>
            <a:r>
              <a:rPr lang="fr-FR" dirty="0">
                <a:latin typeface="Ubuntu" panose="020B0504030602030204" pitchFamily="34" charset="0"/>
              </a:rPr>
              <a:t>Le projet pourrait faire l’objet d’une publication scientifique afin d’évaluer l’impact de la visite virtuelle préopératoire sur le bénéfice thérapeutique pour l’enfant et son parent.</a:t>
            </a:r>
          </a:p>
          <a:p>
            <a:endParaRPr lang="fr-FR" dirty="0">
              <a:latin typeface="Ubuntu" panose="020B0504030602030204" pitchFamily="34" charset="0"/>
            </a:endParaRP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18675" y="1233653"/>
            <a:ext cx="2415236" cy="535531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Cette solution a pour objectif d’améliorer le vécu des enfants et de leur entourage, avant et pendant leur hospitalisation en chirurgie pédiatrique. L'anxiété préopératoire est en effet une préoccupation majeure en anesthésie pédiatrique, car les enfants sont très vulnérables face à la séparation d'avec leur entourage (parents / accompagnants) et lors de l’exposition à des environnements non familiers comme l’hôpital. Au travers d'une véritable immersion au </a:t>
            </a:r>
            <a:r>
              <a:rPr lang="fr-FR" sz="1200" dirty="0" err="1">
                <a:solidFill>
                  <a:sysClr val="windowText" lastClr="000000"/>
                </a:solidFill>
                <a:latin typeface="Ubuntu"/>
              </a:rPr>
              <a:t>coeur</a:t>
            </a:r>
            <a:r>
              <a:rPr lang="fr-FR" sz="1200" dirty="0">
                <a:solidFill>
                  <a:sysClr val="windowText" lastClr="000000"/>
                </a:solidFill>
                <a:latin typeface="Ubuntu"/>
              </a:rPr>
              <a:t> du bloc opératoire, la réalité virtuelle va être ici utilisée à la fois comme une source d’information ludique pour l’enfant et comme un outil de prévention de l’anxiété pré opératoire.»</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Dr Chrystelle Sola</a:t>
            </a:r>
            <a:br>
              <a:rPr lang="fr-FR" sz="1200" spc="6" dirty="0">
                <a:solidFill>
                  <a:srgbClr val="12ABDB"/>
                </a:solidFill>
                <a:latin typeface="Ubuntu"/>
                <a:cs typeface="Ubuntu"/>
              </a:rPr>
            </a:br>
            <a:r>
              <a:rPr lang="fr-FR" sz="1200" spc="6" dirty="0">
                <a:solidFill>
                  <a:srgbClr val="12ABDB"/>
                </a:solidFill>
                <a:latin typeface="Ubuntu"/>
                <a:cs typeface="Ubuntu"/>
              </a:rPr>
              <a:t>Département anesthésie-réanimation Femme-Mère-Enfant, surveillance continue en chirurgie pédiatrique au sein du CHU</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43</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2191472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272AEAA9-55E5-6B20-16ED-94850109678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2" y="-6138"/>
            <a:ext cx="11734479" cy="6864137"/>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2" y="-6139"/>
            <a:ext cx="9532743" cy="6867765"/>
          </a:xfrm>
          <a:prstGeom prst="rect">
            <a:avLst/>
          </a:prstGeom>
          <a:gradFill flip="none" rotWithShape="1">
            <a:gsLst>
              <a:gs pos="9000">
                <a:schemeClr val="bg1">
                  <a:alpha val="0"/>
                </a:schemeClr>
              </a:gs>
              <a:gs pos="43000">
                <a:schemeClr val="bg1">
                  <a:alpha val="8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Dassault Aviation&#10;&#10;Description générée automatiquement">
            <a:extLst>
              <a:ext uri="{FF2B5EF4-FFF2-40B4-BE49-F238E27FC236}">
                <a16:creationId xmlns:a16="http://schemas.microsoft.com/office/drawing/2014/main" id="{23AA8C69-D28D-F37B-10DB-59DF2A7C8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45" y="1233653"/>
            <a:ext cx="2209342" cy="614197"/>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Accélérer la transformation numérique</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Capgemini a déployé et mis en service du nouveau socle logiciel reposant sur la solution SAP, dans l’ensemble des sites industriels français de l’avionneur. Ce projet s’inscrit dans le cadre du programme « Piloter notre avenir » - le plan de transformation de Dassault Aviation.</a:t>
            </a:r>
          </a:p>
          <a:p>
            <a:r>
              <a:rPr lang="fr-FR" dirty="0">
                <a:latin typeface="Ubuntu" panose="020B0504030602030204" pitchFamily="34" charset="0"/>
              </a:rPr>
              <a:t>Pour réaliser cette première étape de modernisation, dont l’objectif initial était de disposer d’un pilotage des coûts de production en réel, Dassault Aviation a fait appel à Capgemini pour le savoir-faire de ses équipes dans la conduite de grands programmes de transformation de systèmes d’information. Le projet a mobilisé jusqu’à 130 personnes sur près de 4 ans pour mettre en place le nouveau socle méthodologique, les nouvelles plateformes collaboratives ainsi que la modernisation des infrastructures et moyens destinés à suivre chaque étape de la fabrication (achat des composants, support à la production et gestion de la chaîne logistique), tout en permettant l’accélération des cadences de production des programmes Militaires comme Civils.</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18675" y="2290928"/>
            <a:ext cx="2415236" cy="369331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Ce projet marque un tournant dans notre transformation organique et numérique vers un fonctionnement plus intégré, cohérent et donc à terme vers de meilleures performances pour les différents métiers impliqués.</a:t>
            </a:r>
          </a:p>
          <a:p>
            <a:pPr lvl="0">
              <a:spcAft>
                <a:spcPts val="0"/>
              </a:spcAft>
            </a:pPr>
            <a:r>
              <a:rPr lang="fr-FR" sz="1200" dirty="0">
                <a:solidFill>
                  <a:sysClr val="windowText" lastClr="000000"/>
                </a:solidFill>
                <a:latin typeface="Ubuntu"/>
              </a:rPr>
              <a:t>Nous avons travaillé en confiance avec Capgemini qui s’est montré agile, constructif et compétent. Nous allons continuer notre transformation à partir de cette base solide pour optimiser notre performance industrielle et répondre aux attentes de nos clients.»</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Jean </a:t>
            </a:r>
            <a:r>
              <a:rPr lang="fr-FR" sz="1200" b="1" spc="6" dirty="0" err="1">
                <a:solidFill>
                  <a:srgbClr val="12ABDB"/>
                </a:solidFill>
                <a:latin typeface="Ubuntu"/>
                <a:cs typeface="Ubuntu"/>
              </a:rPr>
              <a:t>Sass</a:t>
            </a:r>
            <a:br>
              <a:rPr lang="fr-FR" sz="1200" spc="6" dirty="0">
                <a:solidFill>
                  <a:srgbClr val="12ABDB"/>
                </a:solidFill>
                <a:latin typeface="Ubuntu"/>
                <a:cs typeface="Ubuntu"/>
              </a:rPr>
            </a:br>
            <a:r>
              <a:rPr lang="fr-FR" sz="1200" spc="6" dirty="0">
                <a:solidFill>
                  <a:srgbClr val="12ABDB"/>
                </a:solidFill>
                <a:latin typeface="Ubuntu"/>
                <a:cs typeface="Ubuntu"/>
              </a:rPr>
              <a:t>Directeur Général des Systèmes d’Information, Dassault Aviation</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44</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706000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76550A5-4B34-0BE3-38BD-C7C0361231B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41" y="0"/>
            <a:ext cx="11119867" cy="6858000"/>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0" y="-6137"/>
            <a:ext cx="9791700" cy="6864137"/>
          </a:xfrm>
          <a:prstGeom prst="rect">
            <a:avLst/>
          </a:prstGeom>
          <a:gradFill flip="none" rotWithShape="1">
            <a:gsLst>
              <a:gs pos="0">
                <a:schemeClr val="bg1">
                  <a:alpha val="0"/>
                </a:schemeClr>
              </a:gs>
              <a:gs pos="44000">
                <a:schemeClr val="bg1">
                  <a:alpha val="91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Grand Paris express">
            <a:extLst>
              <a:ext uri="{FF2B5EF4-FFF2-40B4-BE49-F238E27FC236}">
                <a16:creationId xmlns:a16="http://schemas.microsoft.com/office/drawing/2014/main" id="{F79D7EB7-83A1-E6F5-D9A7-81AC6FA17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05" y="1039411"/>
            <a:ext cx="1862520" cy="1121237"/>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assistance à la mise en œuvre du programme</a:t>
            </a:r>
            <a:br>
              <a:rPr lang="fr-FR" sz="1800" cap="all" dirty="0">
                <a:latin typeface="Ubuntu Medium" panose="020B0604030602030204" pitchFamily="34" charset="0"/>
                <a:ea typeface="+mn-ea"/>
                <a:cs typeface="+mn-cs"/>
              </a:rPr>
            </a:br>
            <a:r>
              <a:rPr lang="fr-FR" sz="1800" cap="all" dirty="0">
                <a:latin typeface="Ubuntu Medium" panose="020B0604030602030204" pitchFamily="34" charset="0"/>
                <a:ea typeface="+mn-ea"/>
                <a:cs typeface="+mn-cs"/>
              </a:rPr>
              <a:t>« Grand Paris Express »</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Capgemini a remporté un marché d’Assistance à Maitrise d’Ouvrage1 de la Société du Grand Paris (SGP2) pour assurer la mise en service du plus grand projet d’infrastructures ferroviaires urbaines en Europe. Capgemini met à contribution son expertise en matière d’ingénierie ferroviaire et de pilotage de grands programmes d’infrastructure.</a:t>
            </a:r>
          </a:p>
          <a:p>
            <a:r>
              <a:rPr lang="fr-FR" dirty="0">
                <a:latin typeface="Ubuntu" panose="020B0504030602030204" pitchFamily="34" charset="0"/>
              </a:rPr>
              <a:t>La Société du Grand Paris a souhaité s’appuyer sur des compétences d’assistance à maîtrise d’ouvrage (AMO) pour l’aider à sécuriser la mise en services des nouvelles lignes. Cela passe par le pilotage des activités d’exploitation et de maintenance des lignes et matériels roulants du Grand Paris Express. Parmi ces activités : la gestion de projet, l’élaboration de rapports d’activité (dont la gestion des risques), la prise en charge des exigences techniques et des évolutions de configuration, ainsi que la maîtrise des délais. Capgemini a été retenu pour sa proposition de valeur unique combinant à la fois le consulting et l’ingénierie.</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18675" y="2290928"/>
            <a:ext cx="2415236" cy="31393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Nous sommes fiers de la confiance que la Société du Grand Paris nous témoigne, et de mettre à contribution à la fois les compétences d’ingénierie ferroviaire et les compétences de pilotage de programmes complexes.</a:t>
            </a:r>
            <a:br>
              <a:rPr lang="fr-FR" sz="1200" dirty="0">
                <a:solidFill>
                  <a:sysClr val="windowText" lastClr="000000"/>
                </a:solidFill>
                <a:latin typeface="Ubuntu"/>
              </a:rPr>
            </a:br>
            <a:r>
              <a:rPr lang="fr-FR" sz="1200" dirty="0">
                <a:solidFill>
                  <a:sysClr val="windowText" lastClr="000000"/>
                </a:solidFill>
                <a:latin typeface="Ubuntu"/>
              </a:rPr>
              <a:t>En nous choisissant pour cette mission d’envergure, la SGP sait qu’elle peut s’appuyer sur un partenaire solide et engagé sur la durée.»</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Guillaume Cordonnier</a:t>
            </a:r>
            <a:br>
              <a:rPr lang="fr-FR" sz="1200" spc="6" dirty="0">
                <a:solidFill>
                  <a:srgbClr val="12ABDB"/>
                </a:solidFill>
                <a:latin typeface="Ubuntu"/>
                <a:cs typeface="Ubuntu"/>
              </a:rPr>
            </a:br>
            <a:r>
              <a:rPr lang="fr-FR" sz="1200" spc="6" dirty="0">
                <a:solidFill>
                  <a:srgbClr val="12ABDB"/>
                </a:solidFill>
                <a:latin typeface="Ubuntu"/>
                <a:cs typeface="Ubuntu"/>
              </a:rPr>
              <a:t>Directeur de l’activité mobilité chez Capgemini </a:t>
            </a:r>
            <a:r>
              <a:rPr lang="fr-FR" sz="1200" spc="6" dirty="0" err="1">
                <a:solidFill>
                  <a:srgbClr val="12ABDB"/>
                </a:solidFill>
                <a:latin typeface="Ubuntu"/>
                <a:cs typeface="Ubuntu"/>
              </a:rPr>
              <a:t>Invent</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45</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375249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A1856F59-FB50-15CC-D0D3-624F0A8D920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0" y="-6137"/>
            <a:ext cx="9791700" cy="6864136"/>
          </a:xfrm>
          <a:prstGeom prst="rect">
            <a:avLst/>
          </a:prstGeom>
          <a:gradFill flip="none" rotWithShape="1">
            <a:gsLst>
              <a:gs pos="4000">
                <a:schemeClr val="bg1">
                  <a:alpha val="0"/>
                </a:schemeClr>
              </a:gs>
              <a:gs pos="42000">
                <a:schemeClr val="bg1">
                  <a:alpha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Ministère de l'Intérieur et des outre-mer">
            <a:extLst>
              <a:ext uri="{FF2B5EF4-FFF2-40B4-BE49-F238E27FC236}">
                <a16:creationId xmlns:a16="http://schemas.microsoft.com/office/drawing/2014/main" id="{89E3C31D-5D6C-3ECF-6087-BF1DCF8949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4905" y="780389"/>
            <a:ext cx="1833945" cy="1338206"/>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Réseau radio du futur (RRF)</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Le consortium piloté par Airbus et Capgemini a été retenu par le ministère de l’Intérieur et des Outre-mer pour le rôle d’intégrateur du lot 2 du Réseau Radio du Futur (RRF), le réseau haut débit sécurisé et résilient des forces de secours et sécurité intérieure.</a:t>
            </a:r>
          </a:p>
          <a:p>
            <a:r>
              <a:rPr lang="fr-FR" dirty="0">
                <a:latin typeface="Ubuntu" panose="020B0504030602030204" pitchFamily="34" charset="0"/>
              </a:rPr>
              <a:t>Le Réseau Radio du Futur sera un système national de communication mobile prioritaire, sécurisé et de haut débit (4G et 5G) bénéficiant d’un haut niveau de résilience afin de garantir le continuum des missions de sécurité et de secours du quotidien y compris en cas de crise ou d’événement majeurs. Le RRF a vocation à équiper jusqu’à 400 000 utilisateurs des forces de sécurité et de secours telles que la gendarmerie nationale, la police nationale, les sapeurs-pompiers et les autres personnels de la sécurité civile.</a:t>
            </a:r>
          </a:p>
          <a:p>
            <a:r>
              <a:rPr lang="fr-FR" dirty="0">
                <a:latin typeface="Ubuntu" panose="020B0504030602030204" pitchFamily="34" charset="0"/>
              </a:rPr>
              <a:t>Il permettra à ces utilisateurs de bénéficier de nombreux nouveaux services multimédias permis par l’utilisation du haut débit, dont la vidéo.</a:t>
            </a:r>
          </a:p>
          <a:p>
            <a:r>
              <a:rPr lang="fr-FR" dirty="0">
                <a:latin typeface="Ubuntu" panose="020B0504030602030204" pitchFamily="34" charset="0"/>
              </a:rPr>
              <a:t>Airbus Secure Land Communications fournira la solution permettant aux différents acteurs de communiquer au travers de ce nouveau réseau</a:t>
            </a:r>
          </a:p>
          <a:p>
            <a:r>
              <a:rPr lang="fr-FR" dirty="0">
                <a:latin typeface="Ubuntu" panose="020B0504030602030204" pitchFamily="34" charset="0"/>
              </a:rPr>
              <a:t>Capgemini procédera à l’intégration des différentes briques d’expertises apportées par l’ensemble des partenaires du projet, dont Dell Technologies et Ericsson qui fournira les services de télécommunications déployés sur une infrastructure virtualisée.</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18675" y="1500353"/>
            <a:ext cx="2415236" cy="461664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Nous sommes fiers de devenir le partenaire de confiance de l’Etat français pour ce projet majeur. RRF sera un point de passage essentiel pour l’efficacité opérationnelle des forces de sécurité et les futurs usages du numérique. C’est un élément de la souveraineté nationale et le point de départ d’une filière d’excellence européenne. Capgemini est un acteur de référence pour un projet critique de cette dimension et de cette complexité, compte tenu de son expérience, de sa capacité industrielle et de son expertise unique dans le domaine des réseaux sécurisés, des télécoms et de la 5G. »</a:t>
            </a:r>
          </a:p>
          <a:p>
            <a:pPr lvl="0">
              <a:spcAft>
                <a:spcPts val="0"/>
              </a:spcAft>
            </a:pPr>
            <a:endParaRPr lang="fr-FR" sz="1200" dirty="0">
              <a:solidFill>
                <a:sysClr val="windowText" lastClr="000000"/>
              </a:solidFill>
              <a:latin typeface="Ubuntu"/>
            </a:endParaRP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Aiman Ezzat</a:t>
            </a:r>
            <a:br>
              <a:rPr lang="fr-FR" sz="1200" spc="6" dirty="0">
                <a:solidFill>
                  <a:srgbClr val="12ABDB"/>
                </a:solidFill>
                <a:latin typeface="Ubuntu"/>
                <a:cs typeface="Ubuntu"/>
              </a:rPr>
            </a:br>
            <a:r>
              <a:rPr lang="fr-FR" sz="1200" spc="6" dirty="0">
                <a:solidFill>
                  <a:srgbClr val="12ABDB"/>
                </a:solidFill>
                <a:latin typeface="Ubuntu"/>
                <a:cs typeface="Ubuntu"/>
              </a:rPr>
              <a:t>Directeur général du groupe Capgemini </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46</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4004228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51E0B1C-09F7-0735-E382-6B074016E4C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7" y="-6137"/>
            <a:ext cx="10972800" cy="6864136"/>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5587" y="-6138"/>
            <a:ext cx="9797287" cy="6864137"/>
          </a:xfrm>
          <a:prstGeom prst="rect">
            <a:avLst/>
          </a:prstGeom>
          <a:gradFill flip="none" rotWithShape="1">
            <a:gsLst>
              <a:gs pos="32000">
                <a:srgbClr val="FFFFFF">
                  <a:alpha val="86000"/>
                </a:srgbClr>
              </a:gs>
              <a:gs pos="74000">
                <a:schemeClr val="bg1">
                  <a:alpha val="57000"/>
                </a:schemeClr>
              </a:gs>
              <a:gs pos="0">
                <a:schemeClr val="bg1">
                  <a:alpha val="0"/>
                </a:schemeClr>
              </a:gs>
              <a:gs pos="59000">
                <a:schemeClr val="bg1">
                  <a:alpha val="8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Eramet">
            <a:extLst>
              <a:ext uri="{FF2B5EF4-FFF2-40B4-BE49-F238E27FC236}">
                <a16:creationId xmlns:a16="http://schemas.microsoft.com/office/drawing/2014/main" id="{D3E67C82-6069-2795-2D0D-670AAA453D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4905" y="1014477"/>
            <a:ext cx="1992809" cy="789152"/>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err="1">
                <a:latin typeface="Ubuntu Medium" panose="020B0604030602030204" pitchFamily="34" charset="0"/>
                <a:ea typeface="+mn-ea"/>
                <a:cs typeface="+mn-cs"/>
              </a:rPr>
              <a:t>DIGITALISation</a:t>
            </a:r>
            <a:r>
              <a:rPr lang="fr-FR" sz="1800" cap="all" dirty="0">
                <a:latin typeface="Ubuntu Medium" panose="020B0604030602030204" pitchFamily="34" charset="0"/>
                <a:ea typeface="+mn-ea"/>
                <a:cs typeface="+mn-cs"/>
              </a:rPr>
              <a:t> de la GESTION DU DÉVELOPPEMENT DURABLE au </a:t>
            </a:r>
            <a:r>
              <a:rPr lang="fr-FR" sz="1800" cap="all" dirty="0" err="1">
                <a:latin typeface="Ubuntu Medium" panose="020B0604030602030204" pitchFamily="34" charset="0"/>
                <a:ea typeface="+mn-ea"/>
                <a:cs typeface="+mn-cs"/>
              </a:rPr>
              <a:t>sénégal</a:t>
            </a:r>
            <a:endParaRPr lang="fr-FR" sz="1800" cap="all" dirty="0">
              <a:latin typeface="Ubuntu Medium" panose="020B0604030602030204" pitchFamily="34" charset="0"/>
              <a:ea typeface="+mn-ea"/>
              <a:cs typeface="+mn-cs"/>
            </a:endParaRP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pPr algn="l"/>
            <a:r>
              <a:rPr lang="fr-FR" b="0" i="0" dirty="0">
                <a:solidFill>
                  <a:srgbClr val="15011D"/>
                </a:solidFill>
                <a:effectLst/>
                <a:latin typeface="Ubuntu" panose="020B0504030602030204" pitchFamily="34" charset="0"/>
              </a:rPr>
              <a:t>Le Groupe minier et métallurgique mondial collabore avec Capgemini </a:t>
            </a:r>
            <a:r>
              <a:rPr lang="fr-FR" b="0" i="0" dirty="0" err="1">
                <a:solidFill>
                  <a:srgbClr val="15011D"/>
                </a:solidFill>
                <a:effectLst/>
                <a:latin typeface="Ubuntu" panose="020B0504030602030204" pitchFamily="34" charset="0"/>
              </a:rPr>
              <a:t>Invent</a:t>
            </a:r>
            <a:r>
              <a:rPr lang="fr-FR" b="0" i="0" dirty="0">
                <a:solidFill>
                  <a:srgbClr val="15011D"/>
                </a:solidFill>
                <a:effectLst/>
                <a:latin typeface="Ubuntu" panose="020B0504030602030204" pitchFamily="34" charset="0"/>
              </a:rPr>
              <a:t> au sein du projet « </a:t>
            </a:r>
            <a:r>
              <a:rPr lang="fr-FR" b="0" i="0" dirty="0" err="1">
                <a:solidFill>
                  <a:srgbClr val="15011D"/>
                </a:solidFill>
                <a:effectLst/>
                <a:latin typeface="Ubuntu" panose="020B0504030602030204" pitchFamily="34" charset="0"/>
              </a:rPr>
              <a:t>Connected</a:t>
            </a:r>
            <a:r>
              <a:rPr lang="fr-FR" b="0" i="0" dirty="0">
                <a:solidFill>
                  <a:srgbClr val="15011D"/>
                </a:solidFill>
                <a:effectLst/>
                <a:latin typeface="Ubuntu" panose="020B0504030602030204" pitchFamily="34" charset="0"/>
              </a:rPr>
              <a:t> Concession » afin d’automatiser le recensement de la végétation sur les terres d’une concession minière, d’accélérer la réhabilitation des zones exploitées et d’établir des relations de confiance avec les communautés locales.</a:t>
            </a:r>
          </a:p>
          <a:p>
            <a:r>
              <a:rPr lang="fr-FR" b="0" i="0" dirty="0">
                <a:solidFill>
                  <a:srgbClr val="15011D"/>
                </a:solidFill>
                <a:effectLst/>
                <a:latin typeface="Ubuntu" panose="020B0504030602030204" pitchFamily="34" charset="0"/>
              </a:rPr>
              <a:t>Via un système d’imagerie par drone, l’application « </a:t>
            </a:r>
            <a:r>
              <a:rPr lang="fr-FR" b="0" i="0" dirty="0" err="1">
                <a:solidFill>
                  <a:srgbClr val="15011D"/>
                </a:solidFill>
                <a:effectLst/>
                <a:latin typeface="Ubuntu" panose="020B0504030602030204" pitchFamily="34" charset="0"/>
              </a:rPr>
              <a:t>Connected</a:t>
            </a:r>
            <a:r>
              <a:rPr lang="fr-FR" b="0" i="0" dirty="0">
                <a:solidFill>
                  <a:srgbClr val="15011D"/>
                </a:solidFill>
                <a:effectLst/>
                <a:latin typeface="Ubuntu" panose="020B0504030602030204" pitchFamily="34" charset="0"/>
              </a:rPr>
              <a:t> Concession » fournit une carte complète de la zone minière.</a:t>
            </a:r>
            <a:br>
              <a:rPr lang="fr-FR" b="0" i="0" dirty="0">
                <a:solidFill>
                  <a:srgbClr val="15011D"/>
                </a:solidFill>
                <a:effectLst/>
                <a:latin typeface="Ubuntu" panose="020B0504030602030204" pitchFamily="34" charset="0"/>
              </a:rPr>
            </a:br>
            <a:r>
              <a:rPr lang="fr-FR" b="0" i="0" dirty="0">
                <a:solidFill>
                  <a:srgbClr val="15011D"/>
                </a:solidFill>
                <a:effectLst/>
                <a:latin typeface="Ubuntu" panose="020B0504030602030204" pitchFamily="34" charset="0"/>
              </a:rPr>
              <a:t> Sur le plan technique, les images collectées sont transmises en quasi-temps réel à </a:t>
            </a:r>
            <a:r>
              <a:rPr lang="fr-FR" b="0" i="0" dirty="0" err="1">
                <a:solidFill>
                  <a:srgbClr val="15011D"/>
                </a:solidFill>
                <a:effectLst/>
                <a:latin typeface="Ubuntu" panose="020B0504030602030204" pitchFamily="34" charset="0"/>
              </a:rPr>
              <a:t>Eramet</a:t>
            </a:r>
            <a:r>
              <a:rPr lang="fr-FR" b="0" i="0" dirty="0">
                <a:solidFill>
                  <a:srgbClr val="15011D"/>
                </a:solidFill>
                <a:effectLst/>
                <a:latin typeface="Ubuntu" panose="020B0504030602030204" pitchFamily="34" charset="0"/>
              </a:rPr>
              <a:t>, puis traitées et exposées dans le système d’information géographique (SIG), grâce à des algorithmes combinant des technologies de « computer vision » et d’intelligence artificielle avancée (« </a:t>
            </a:r>
            <a:r>
              <a:rPr lang="fr-FR" b="0" i="0" dirty="0" err="1">
                <a:solidFill>
                  <a:srgbClr val="15011D"/>
                </a:solidFill>
                <a:effectLst/>
                <a:latin typeface="Ubuntu" panose="020B0504030602030204" pitchFamily="34" charset="0"/>
              </a:rPr>
              <a:t>deep</a:t>
            </a:r>
            <a:r>
              <a:rPr lang="fr-FR" b="0" i="0" dirty="0">
                <a:solidFill>
                  <a:srgbClr val="15011D"/>
                </a:solidFill>
                <a:effectLst/>
                <a:latin typeface="Ubuntu" panose="020B0504030602030204" pitchFamily="34" charset="0"/>
              </a:rPr>
              <a:t> </a:t>
            </a:r>
            <a:r>
              <a:rPr lang="fr-FR" b="0" i="0" dirty="0" err="1">
                <a:solidFill>
                  <a:srgbClr val="15011D"/>
                </a:solidFill>
                <a:effectLst/>
                <a:latin typeface="Ubuntu" panose="020B0504030602030204" pitchFamily="34" charset="0"/>
              </a:rPr>
              <a:t>learning</a:t>
            </a:r>
            <a:r>
              <a:rPr lang="fr-FR" b="0" i="0" dirty="0">
                <a:solidFill>
                  <a:srgbClr val="15011D"/>
                </a:solidFill>
                <a:effectLst/>
                <a:latin typeface="Ubuntu" panose="020B0504030602030204" pitchFamily="34" charset="0"/>
              </a:rPr>
              <a:t> »). La solution permet ainsi à </a:t>
            </a:r>
            <a:r>
              <a:rPr lang="fr-FR" b="0" i="0" dirty="0" err="1">
                <a:solidFill>
                  <a:srgbClr val="15011D"/>
                </a:solidFill>
                <a:effectLst/>
                <a:latin typeface="Ubuntu" panose="020B0504030602030204" pitchFamily="34" charset="0"/>
              </a:rPr>
              <a:t>Eramet</a:t>
            </a:r>
            <a:r>
              <a:rPr lang="fr-FR" b="0" i="0" dirty="0">
                <a:solidFill>
                  <a:srgbClr val="15011D"/>
                </a:solidFill>
                <a:effectLst/>
                <a:latin typeface="Ubuntu" panose="020B0504030602030204" pitchFamily="34" charset="0"/>
              </a:rPr>
              <a:t> de réhabiliter les zones concernées, soit en revégétalisant les sols à l’identique, soit en identifiant les zones propices à l’introduction de cultures vivrières, dans le respect de la biodiversité, qui seront ensuite exploitées par les communautés locales.</a:t>
            </a:r>
          </a:p>
          <a:p>
            <a:r>
              <a:rPr lang="fr-FR" b="0" i="0" dirty="0">
                <a:solidFill>
                  <a:srgbClr val="15011D"/>
                </a:solidFill>
                <a:effectLst/>
                <a:latin typeface="Ubuntu" panose="020B0504030602030204" pitchFamily="34" charset="0"/>
              </a:rPr>
              <a:t>Une vingtaine d’experts rassemblés au sein d’une équipe multiculturelle et multidisciplinaire, comprenant </a:t>
            </a:r>
            <a:r>
              <a:rPr lang="fr-FR" b="0" i="1" dirty="0">
                <a:solidFill>
                  <a:srgbClr val="15011D"/>
                </a:solidFill>
                <a:effectLst/>
                <a:latin typeface="Ubuntu" panose="020B0504030602030204" pitchFamily="34" charset="0"/>
              </a:rPr>
              <a:t>data </a:t>
            </a:r>
            <a:r>
              <a:rPr lang="fr-FR" b="0" i="1" dirty="0" err="1">
                <a:solidFill>
                  <a:srgbClr val="15011D"/>
                </a:solidFill>
                <a:effectLst/>
                <a:latin typeface="Ubuntu" panose="020B0504030602030204" pitchFamily="34" charset="0"/>
              </a:rPr>
              <a:t>scientists</a:t>
            </a:r>
            <a:r>
              <a:rPr lang="fr-FR" b="0" i="0" dirty="0">
                <a:solidFill>
                  <a:srgbClr val="15011D"/>
                </a:solidFill>
                <a:effectLst/>
                <a:latin typeface="Ubuntu" panose="020B0504030602030204" pitchFamily="34" charset="0"/>
              </a:rPr>
              <a:t>, développeurs, architectes cloud, experts SIG, et designers spécialisés en expérience utilisateur ont participé à ce projet.</a:t>
            </a:r>
            <a:endParaRPr lang="fr-FR" dirty="0">
              <a:latin typeface="Ubuntu" panose="020B0504030602030204" pitchFamily="34" charset="0"/>
            </a:endParaRP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685867" y="2101487"/>
            <a:ext cx="2448044" cy="240065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Sur le site de GCO*, nous avons pleinement fait jouer le partenariat entre </a:t>
            </a:r>
            <a:r>
              <a:rPr lang="fr-FR" sz="1200" dirty="0" err="1">
                <a:solidFill>
                  <a:sysClr val="windowText" lastClr="000000"/>
                </a:solidFill>
                <a:latin typeface="Ubuntu"/>
              </a:rPr>
              <a:t>Eramet</a:t>
            </a:r>
            <a:r>
              <a:rPr lang="fr-FR" sz="1200" dirty="0">
                <a:solidFill>
                  <a:sysClr val="windowText" lastClr="000000"/>
                </a:solidFill>
                <a:latin typeface="Ubuntu"/>
              </a:rPr>
              <a:t> et Capgemini </a:t>
            </a:r>
            <a:r>
              <a:rPr lang="fr-FR" sz="1200" dirty="0" err="1">
                <a:solidFill>
                  <a:sysClr val="windowText" lastClr="000000"/>
                </a:solidFill>
                <a:latin typeface="Ubuntu"/>
              </a:rPr>
              <a:t>Invent</a:t>
            </a:r>
            <a:r>
              <a:rPr lang="fr-FR" sz="1200" dirty="0">
                <a:solidFill>
                  <a:sysClr val="windowText" lastClr="000000"/>
                </a:solidFill>
                <a:latin typeface="Ubuntu"/>
              </a:rPr>
              <a:t>. Nous avons construit ensemble une vision sur l’ensemble de la transformation numérique pour GCO, avec à la fois des volets très opérationnels et un focus essentiel sur les aspects RSE. »</a:t>
            </a:r>
          </a:p>
          <a:p>
            <a:pPr lvl="0">
              <a:spcAft>
                <a:spcPts val="0"/>
              </a:spcAft>
            </a:pPr>
            <a:endParaRPr lang="fr-FR" sz="1200" dirty="0">
              <a:solidFill>
                <a:sysClr val="windowText" lastClr="000000"/>
              </a:solidFill>
              <a:latin typeface="Ubuntu"/>
            </a:endParaRP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Ludovic </a:t>
            </a:r>
            <a:r>
              <a:rPr lang="fr-FR" sz="1200" b="1" spc="6" dirty="0" err="1">
                <a:solidFill>
                  <a:srgbClr val="12ABDB"/>
                </a:solidFill>
                <a:latin typeface="Ubuntu"/>
                <a:cs typeface="Ubuntu"/>
              </a:rPr>
              <a:t>Donati</a:t>
            </a:r>
            <a:br>
              <a:rPr lang="fr-FR" sz="1200" spc="6" dirty="0">
                <a:solidFill>
                  <a:srgbClr val="12ABDB"/>
                </a:solidFill>
                <a:latin typeface="Ubuntu"/>
                <a:cs typeface="Ubuntu"/>
              </a:rPr>
            </a:br>
            <a:r>
              <a:rPr lang="fr-FR" sz="1200" spc="6" dirty="0">
                <a:solidFill>
                  <a:srgbClr val="12ABDB"/>
                </a:solidFill>
                <a:latin typeface="Ubuntu"/>
                <a:cs typeface="Ubuntu"/>
              </a:rPr>
              <a:t>Chief Digital </a:t>
            </a:r>
            <a:r>
              <a:rPr lang="fr-FR" sz="1200" spc="6" dirty="0" err="1">
                <a:solidFill>
                  <a:srgbClr val="12ABDB"/>
                </a:solidFill>
                <a:latin typeface="Ubuntu"/>
                <a:cs typeface="Ubuntu"/>
              </a:rPr>
              <a:t>Officer</a:t>
            </a:r>
            <a:r>
              <a:rPr lang="fr-FR" sz="1200" spc="6" dirty="0">
                <a:solidFill>
                  <a:srgbClr val="12ABDB"/>
                </a:solidFill>
                <a:latin typeface="Ubuntu"/>
                <a:cs typeface="Ubuntu"/>
              </a:rPr>
              <a:t> </a:t>
            </a:r>
            <a:r>
              <a:rPr lang="fr-FR" sz="1200" spc="6" dirty="0" err="1">
                <a:solidFill>
                  <a:srgbClr val="12ABDB"/>
                </a:solidFill>
                <a:latin typeface="Ubuntu"/>
                <a:cs typeface="Ubuntu"/>
              </a:rPr>
              <a:t>Eramet</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47</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7" name="Text Placeholder 2">
            <a:extLst>
              <a:ext uri="{FF2B5EF4-FFF2-40B4-BE49-F238E27FC236}">
                <a16:creationId xmlns:a16="http://schemas.microsoft.com/office/drawing/2014/main" id="{B146FFF0-0836-9903-E7A6-64270B41F975}"/>
              </a:ext>
              <a:ext uri="{C183D7F6-B498-43B3-948B-1728B52AA6E4}">
                <adec:decorative xmlns:adec="http://schemas.microsoft.com/office/drawing/2017/decorative" val="1"/>
              </a:ext>
            </a:extLst>
          </p:cNvPr>
          <p:cNvSpPr txBox="1">
            <a:spLocks/>
          </p:cNvSpPr>
          <p:nvPr/>
        </p:nvSpPr>
        <p:spPr>
          <a:xfrm>
            <a:off x="9685867" y="6196235"/>
            <a:ext cx="2448044" cy="29238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000" dirty="0">
                <a:solidFill>
                  <a:sysClr val="windowText" lastClr="000000"/>
                </a:solidFill>
                <a:latin typeface="Ubuntu"/>
              </a:rPr>
              <a:t>* </a:t>
            </a:r>
            <a:r>
              <a:rPr lang="fr-FR" sz="900" b="0" i="0" dirty="0">
                <a:solidFill>
                  <a:srgbClr val="15011D"/>
                </a:solidFill>
                <a:effectLst/>
                <a:latin typeface="Ubuntu" panose="020B0504030602030204" pitchFamily="34" charset="0"/>
              </a:rPr>
              <a:t>Grand Côte Opération - business unit Sables Minéralisés</a:t>
            </a:r>
            <a:endParaRPr kumimoji="0" lang="en-PL" sz="1000" b="0" i="0" u="none" strike="noStrike" kern="1200" cap="none" spc="0" normalizeH="0" baseline="0" noProof="0" dirty="0">
              <a:ln>
                <a:noFill/>
              </a:ln>
              <a:solidFill>
                <a:sysClr val="windowText" lastClr="000000"/>
              </a:solidFill>
              <a:effectLst/>
              <a:uLnTx/>
              <a:uFillTx/>
              <a:latin typeface="Ubuntu"/>
            </a:endParaRPr>
          </a:p>
        </p:txBody>
      </p:sp>
    </p:spTree>
    <p:extLst>
      <p:ext uri="{BB962C8B-B14F-4D97-AF65-F5344CB8AC3E}">
        <p14:creationId xmlns:p14="http://schemas.microsoft.com/office/powerpoint/2010/main" val="2968703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3FC59B1-71BA-440E-0ABF-03A2E50B2496}"/>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326442" cy="6858000"/>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0" y="0"/>
            <a:ext cx="9791700" cy="6858000"/>
          </a:xfrm>
          <a:prstGeom prst="rect">
            <a:avLst/>
          </a:prstGeom>
          <a:gradFill flip="none" rotWithShape="1">
            <a:gsLst>
              <a:gs pos="30000">
                <a:srgbClr val="FFFFFF">
                  <a:alpha val="86000"/>
                </a:srgbClr>
              </a:gs>
              <a:gs pos="80000">
                <a:schemeClr val="bg1">
                  <a:alpha val="57000"/>
                </a:schemeClr>
              </a:gs>
              <a:gs pos="0">
                <a:schemeClr val="bg1">
                  <a:alpha val="0"/>
                </a:schemeClr>
              </a:gs>
              <a:gs pos="59000">
                <a:schemeClr val="bg1">
                  <a:alpha val="8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Schneider Electric">
            <a:extLst>
              <a:ext uri="{FF2B5EF4-FFF2-40B4-BE49-F238E27FC236}">
                <a16:creationId xmlns:a16="http://schemas.microsoft.com/office/drawing/2014/main" id="{942AFE27-AB62-B7A3-6E8C-17426F3FA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502" y="1315226"/>
            <a:ext cx="2067212" cy="624757"/>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AUTOMATISATION DES SYSTÈMES DE LEVAGE INDUSTRIEL</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r>
              <a:rPr lang="fr-FR" b="0" i="0" dirty="0">
                <a:solidFill>
                  <a:srgbClr val="15011D"/>
                </a:solidFill>
                <a:effectLst/>
                <a:latin typeface="Ubuntu" panose="020B0504030602030204" pitchFamily="34" charset="0"/>
              </a:rPr>
              <a:t>Schneider Electric souhaitait améliorer significativement les performances de son système de levage automatisé en s’appuyant sur une connectivité avancée afin de dépasser les limites constatées avec les réseaux filaires et </a:t>
            </a:r>
            <a:r>
              <a:rPr lang="fr-FR" b="0" i="0" dirty="0" err="1">
                <a:solidFill>
                  <a:srgbClr val="15011D"/>
                </a:solidFill>
                <a:effectLst/>
                <a:latin typeface="Ubuntu" panose="020B0504030602030204" pitchFamily="34" charset="0"/>
              </a:rPr>
              <a:t>WiFi</a:t>
            </a:r>
            <a:r>
              <a:rPr lang="fr-FR" b="0" i="0" dirty="0">
                <a:solidFill>
                  <a:srgbClr val="15011D"/>
                </a:solidFill>
                <a:effectLst/>
                <a:latin typeface="Ubuntu" panose="020B0504030602030204" pitchFamily="34" charset="0"/>
              </a:rPr>
              <a:t>.</a:t>
            </a:r>
          </a:p>
          <a:p>
            <a:br>
              <a:rPr lang="fr-FR" dirty="0"/>
            </a:br>
            <a:r>
              <a:rPr lang="fr-FR" b="0" i="0" dirty="0">
                <a:solidFill>
                  <a:srgbClr val="15011D"/>
                </a:solidFill>
                <a:effectLst/>
                <a:latin typeface="Ubuntu" panose="020B0504030602030204" pitchFamily="34" charset="0"/>
              </a:rPr>
              <a:t>Capgemini et Qualcomm ont déployé la technologie 5G dans le laboratoire de levage de Schneider Electric situé à Grenoble, en France, afin de démontrer la pertinence de cette solution pour l’avènement de ce que Capgemini nomme l’« Intelligent </a:t>
            </a:r>
            <a:r>
              <a:rPr lang="fr-FR" b="0" i="0" dirty="0" err="1">
                <a:solidFill>
                  <a:srgbClr val="15011D"/>
                </a:solidFill>
                <a:effectLst/>
                <a:latin typeface="Ubuntu" panose="020B0504030602030204" pitchFamily="34" charset="0"/>
              </a:rPr>
              <a:t>Industry</a:t>
            </a:r>
            <a:r>
              <a:rPr lang="fr-FR" b="0" i="0" dirty="0">
                <a:solidFill>
                  <a:srgbClr val="15011D"/>
                </a:solidFill>
                <a:effectLst/>
                <a:latin typeface="Ubuntu" panose="020B0504030602030204" pitchFamily="34" charset="0"/>
              </a:rPr>
              <a:t> ».</a:t>
            </a:r>
          </a:p>
          <a:p>
            <a:r>
              <a:rPr lang="fr-FR" b="0" i="0" dirty="0">
                <a:solidFill>
                  <a:srgbClr val="15011D"/>
                </a:solidFill>
                <a:effectLst/>
                <a:latin typeface="Ubuntu" panose="020B0504030602030204" pitchFamily="34" charset="0"/>
              </a:rPr>
              <a:t>La solution d’automatisation connectée en 5G, a donc démontré sa capacité à améliorer la productivité et l’efficacité des outils de levage, tout en réduisant la dépendance à des réseaux filaires et </a:t>
            </a:r>
            <a:r>
              <a:rPr lang="fr-FR" b="0" i="0" dirty="0" err="1">
                <a:solidFill>
                  <a:srgbClr val="15011D"/>
                </a:solidFill>
                <a:effectLst/>
                <a:latin typeface="Ubuntu" panose="020B0504030602030204" pitchFamily="34" charset="0"/>
              </a:rPr>
              <a:t>WiFi</a:t>
            </a:r>
            <a:r>
              <a:rPr lang="fr-FR" b="0" i="0" dirty="0">
                <a:solidFill>
                  <a:srgbClr val="15011D"/>
                </a:solidFill>
                <a:effectLst/>
                <a:latin typeface="Ubuntu" panose="020B0504030602030204" pitchFamily="34" charset="0"/>
              </a:rPr>
              <a:t> : Schneider Electric est désormais prêt à la déployer sur les sites de ses clients industriels.</a:t>
            </a:r>
            <a:endParaRPr lang="fr-FR" dirty="0">
              <a:latin typeface="Ubuntu" panose="020B0504030602030204" pitchFamily="34" charset="0"/>
            </a:endParaRP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567332" y="3252956"/>
            <a:ext cx="2532711" cy="166199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La technologie 5G simplifie nos architectures et nous permet de dépasser les limites techniques auxquelles nous étions confrontés. »</a:t>
            </a:r>
          </a:p>
          <a:p>
            <a:pPr lvl="0">
              <a:spcAft>
                <a:spcPts val="0"/>
              </a:spcAft>
            </a:pPr>
            <a:endParaRPr lang="fr-FR" sz="1200" dirty="0">
              <a:solidFill>
                <a:sysClr val="windowText" lastClr="000000"/>
              </a:solidFill>
              <a:latin typeface="Ubuntu"/>
            </a:endParaRP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Jean </a:t>
            </a:r>
            <a:r>
              <a:rPr lang="fr-FR" sz="1200" b="1" spc="6" dirty="0" err="1">
                <a:solidFill>
                  <a:srgbClr val="12ABDB"/>
                </a:solidFill>
                <a:latin typeface="Ubuntu"/>
                <a:cs typeface="Ubuntu"/>
              </a:rPr>
              <a:t>Francois</a:t>
            </a:r>
            <a:r>
              <a:rPr lang="fr-FR" sz="1200" b="1" spc="6" dirty="0">
                <a:solidFill>
                  <a:srgbClr val="12ABDB"/>
                </a:solidFill>
                <a:latin typeface="Ubuntu"/>
                <a:cs typeface="Ubuntu"/>
              </a:rPr>
              <a:t> Carvalho</a:t>
            </a:r>
            <a:br>
              <a:rPr lang="fr-FR" sz="1200" spc="6" dirty="0">
                <a:solidFill>
                  <a:srgbClr val="12ABDB"/>
                </a:solidFill>
                <a:latin typeface="Ubuntu"/>
                <a:cs typeface="Ubuntu"/>
              </a:rPr>
            </a:br>
            <a:r>
              <a:rPr lang="fr-FR" sz="1200" spc="6" dirty="0">
                <a:solidFill>
                  <a:srgbClr val="12ABDB"/>
                </a:solidFill>
                <a:latin typeface="Ubuntu"/>
                <a:cs typeface="Ubuntu"/>
              </a:rPr>
              <a:t>Directeur du </a:t>
            </a:r>
            <a:r>
              <a:rPr lang="fr-FR" sz="1200" spc="6" dirty="0" err="1">
                <a:solidFill>
                  <a:srgbClr val="12ABDB"/>
                </a:solidFill>
                <a:latin typeface="Ubuntu"/>
                <a:cs typeface="Ubuntu"/>
              </a:rPr>
              <a:t>Hoisting</a:t>
            </a:r>
            <a:r>
              <a:rPr lang="fr-FR" sz="1200" spc="6" dirty="0">
                <a:solidFill>
                  <a:srgbClr val="12ABDB"/>
                </a:solidFill>
                <a:latin typeface="Ubuntu"/>
                <a:cs typeface="Ubuntu"/>
              </a:rPr>
              <a:t> Businesses, Center, Schneider Electric</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48</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730759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1FA428-747B-49CF-2B05-F2DA041EF1F3}"/>
              </a:ext>
              <a:ext uri="{C183D7F6-B498-43B3-948B-1728B52AA6E4}">
                <adec:decorative xmlns:adec="http://schemas.microsoft.com/office/drawing/2017/decorative" val="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2274"/>
            <a:ext cx="10199913" cy="687027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0" y="-12274"/>
            <a:ext cx="9791700" cy="6882548"/>
          </a:xfrm>
          <a:prstGeom prst="rect">
            <a:avLst/>
          </a:prstGeom>
          <a:gradFill flip="none" rotWithShape="1">
            <a:gsLst>
              <a:gs pos="32000">
                <a:srgbClr val="FFFFFF">
                  <a:alpha val="86000"/>
                </a:srgbClr>
              </a:gs>
              <a:gs pos="74000">
                <a:schemeClr val="bg1">
                  <a:alpha val="73000"/>
                </a:schemeClr>
              </a:gs>
              <a:gs pos="0">
                <a:schemeClr val="bg1">
                  <a:alpha val="0"/>
                </a:schemeClr>
              </a:gs>
              <a:gs pos="59000">
                <a:schemeClr val="bg1">
                  <a:alpha val="8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Hyliko">
            <a:extLst>
              <a:ext uri="{FF2B5EF4-FFF2-40B4-BE49-F238E27FC236}">
                <a16:creationId xmlns:a16="http://schemas.microsoft.com/office/drawing/2014/main" id="{DF5E3161-FF9B-40F5-8902-84DCB491D4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4905" y="1241669"/>
            <a:ext cx="1992809" cy="589045"/>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0"/>
            <a:ext cx="27044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278856"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DÉCARBONER LE TRANSPORT ROUTIER GRÂCE À L’HYDROGÈNE</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4258624"/>
          </a:xfrm>
        </p:spPr>
        <p:txBody>
          <a:bodyPr numCol="2" spcCol="144000">
            <a:noAutofit/>
          </a:bodyPr>
          <a:lstStyle/>
          <a:p>
            <a:pPr algn="l"/>
            <a:r>
              <a:rPr lang="fr-FR" b="0" i="0" dirty="0">
                <a:solidFill>
                  <a:srgbClr val="15011D"/>
                </a:solidFill>
                <a:effectLst/>
                <a:latin typeface="Ubuntu" panose="020B0504030602030204" pitchFamily="34" charset="0"/>
              </a:rPr>
              <a:t>La société industrielle d’investissement Kouros – leader émergeant dans le domaine des transitions énergétiques durables – s’est donné comme objectif de lancer et de mettre à l’échelle des innovations de rupture favorisant la transition énergétique durable, notamment dans le domaine des transports.</a:t>
            </a:r>
          </a:p>
          <a:p>
            <a:pPr algn="l"/>
            <a:r>
              <a:rPr lang="fr-FR" b="0" i="0" dirty="0">
                <a:solidFill>
                  <a:srgbClr val="15011D"/>
                </a:solidFill>
                <a:effectLst/>
                <a:latin typeface="Ubuntu" panose="020B0504030602030204" pitchFamily="34" charset="0"/>
              </a:rPr>
              <a:t>Dans le cadre d’un partenariat continu avec Kouros, les équipes de </a:t>
            </a:r>
            <a:r>
              <a:rPr lang="fr-FR" b="0" i="0" dirty="0" err="1">
                <a:solidFill>
                  <a:srgbClr val="15011D"/>
                </a:solidFill>
                <a:effectLst/>
                <a:latin typeface="Ubuntu" panose="020B0504030602030204" pitchFamily="34" charset="0"/>
              </a:rPr>
              <a:t>frog</a:t>
            </a:r>
            <a:r>
              <a:rPr lang="fr-FR" b="0" i="0" dirty="0">
                <a:solidFill>
                  <a:srgbClr val="15011D"/>
                </a:solidFill>
                <a:effectLst/>
                <a:latin typeface="Ubuntu" panose="020B0504030602030204" pitchFamily="34" charset="0"/>
              </a:rPr>
              <a:t> et de Capgemini ont soutenu le lancement d’</a:t>
            </a:r>
            <a:r>
              <a:rPr lang="fr-FR" b="0" i="0" dirty="0" err="1">
                <a:solidFill>
                  <a:srgbClr val="15011D"/>
                </a:solidFill>
                <a:effectLst/>
                <a:latin typeface="Ubuntu" panose="020B0504030602030204" pitchFamily="34" charset="0"/>
              </a:rPr>
              <a:t>Hyliko</a:t>
            </a:r>
            <a:r>
              <a:rPr lang="fr-FR" b="0" i="0" dirty="0">
                <a:solidFill>
                  <a:srgbClr val="15011D"/>
                </a:solidFill>
                <a:effectLst/>
                <a:latin typeface="Ubuntu" panose="020B0504030602030204" pitchFamily="34" charset="0"/>
              </a:rPr>
              <a:t>, une plateforme de services de mobilité innovante pour décarboner le transport routier grâce à l’hydrogène.</a:t>
            </a:r>
          </a:p>
          <a:p>
            <a:pPr algn="l"/>
            <a:r>
              <a:rPr lang="fr-FR" b="0" i="0" dirty="0">
                <a:solidFill>
                  <a:srgbClr val="15011D"/>
                </a:solidFill>
                <a:effectLst/>
                <a:latin typeface="Ubuntu" panose="020B0504030602030204" pitchFamily="34" charset="0"/>
              </a:rPr>
              <a:t>Dans le cadre de cette nouvelle plateforme de mobilité, </a:t>
            </a:r>
            <a:r>
              <a:rPr lang="fr-FR" b="0" i="0" dirty="0" err="1">
                <a:solidFill>
                  <a:srgbClr val="15011D"/>
                </a:solidFill>
                <a:effectLst/>
                <a:latin typeface="Ubuntu" panose="020B0504030602030204" pitchFamily="34" charset="0"/>
              </a:rPr>
              <a:t>Hyliko</a:t>
            </a:r>
            <a:r>
              <a:rPr lang="fr-FR" b="0" i="0" dirty="0">
                <a:solidFill>
                  <a:srgbClr val="15011D"/>
                </a:solidFill>
                <a:effectLst/>
                <a:latin typeface="Ubuntu" panose="020B0504030602030204" pitchFamily="34" charset="0"/>
              </a:rPr>
              <a:t> développe un réseau de ravitaillement en hydrogène avec l’ouverture prévue de 60 stations en Europe d’ici 2030.</a:t>
            </a:r>
          </a:p>
          <a:p>
            <a:pPr algn="l"/>
            <a:r>
              <a:rPr lang="fr-FR" b="0" i="0" dirty="0">
                <a:solidFill>
                  <a:srgbClr val="15011D"/>
                </a:solidFill>
                <a:effectLst/>
                <a:latin typeface="Ubuntu" panose="020B0504030602030204" pitchFamily="34" charset="0"/>
              </a:rPr>
              <a:t>Grâce à </a:t>
            </a:r>
            <a:r>
              <a:rPr lang="fr-FR" b="0" i="0" dirty="0" err="1">
                <a:solidFill>
                  <a:srgbClr val="15011D"/>
                </a:solidFill>
                <a:effectLst/>
                <a:latin typeface="Ubuntu" panose="020B0504030602030204" pitchFamily="34" charset="0"/>
              </a:rPr>
              <a:t>Hyliko</a:t>
            </a:r>
            <a:r>
              <a:rPr lang="fr-FR" b="0" i="0" dirty="0">
                <a:solidFill>
                  <a:srgbClr val="15011D"/>
                </a:solidFill>
                <a:effectLst/>
                <a:latin typeface="Ubuntu" panose="020B0504030602030204" pitchFamily="34" charset="0"/>
              </a:rPr>
              <a:t> et à de multiples autres initiatives de création d’entreprise dans le secteur, Kouros s’impose comme un acteur majeur de la neutralité carbone. Capgemini et </a:t>
            </a:r>
            <a:r>
              <a:rPr lang="fr-FR" b="0" i="0" dirty="0" err="1">
                <a:solidFill>
                  <a:srgbClr val="15011D"/>
                </a:solidFill>
                <a:effectLst/>
                <a:latin typeface="Ubuntu" panose="020B0504030602030204" pitchFamily="34" charset="0"/>
              </a:rPr>
              <a:t>frog</a:t>
            </a:r>
            <a:r>
              <a:rPr lang="fr-FR" b="0" i="0" dirty="0">
                <a:solidFill>
                  <a:srgbClr val="15011D"/>
                </a:solidFill>
                <a:effectLst/>
                <a:latin typeface="Ubuntu" panose="020B0504030602030204" pitchFamily="34" charset="0"/>
              </a:rPr>
              <a:t> restent engagés en tant que partenaires clés à l’avant-garde du développement et de la réalisation de ces solutions essentielles</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685867" y="3494861"/>
            <a:ext cx="2448044" cy="147732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a:t>
            </a:r>
            <a:r>
              <a:rPr lang="fr-FR" sz="1200" dirty="0" err="1">
                <a:solidFill>
                  <a:sysClr val="windowText" lastClr="000000"/>
                </a:solidFill>
                <a:latin typeface="Ubuntu"/>
              </a:rPr>
              <a:t>frog</a:t>
            </a:r>
            <a:r>
              <a:rPr lang="fr-FR" sz="1200" dirty="0">
                <a:solidFill>
                  <a:sysClr val="windowText" lastClr="000000"/>
                </a:solidFill>
                <a:latin typeface="Ubuntu"/>
              </a:rPr>
              <a:t> et Capgemini sont les partenaires idéaux pour inventer les business </a:t>
            </a:r>
            <a:r>
              <a:rPr lang="fr-FR" sz="1200" dirty="0" err="1">
                <a:solidFill>
                  <a:sysClr val="windowText" lastClr="000000"/>
                </a:solidFill>
                <a:latin typeface="Ubuntu"/>
              </a:rPr>
              <a:t>models</a:t>
            </a:r>
            <a:r>
              <a:rPr lang="fr-FR" sz="1200" dirty="0">
                <a:solidFill>
                  <a:sysClr val="windowText" lastClr="000000"/>
                </a:solidFill>
                <a:latin typeface="Ubuntu"/>
              </a:rPr>
              <a:t> de demain et les concrétiser dès aujourd’hui. »</a:t>
            </a:r>
          </a:p>
          <a:p>
            <a:pPr lvl="0">
              <a:spcAft>
                <a:spcPts val="0"/>
              </a:spcAft>
            </a:pPr>
            <a:endParaRPr lang="fr-FR" sz="1200" dirty="0">
              <a:solidFill>
                <a:sysClr val="windowText" lastClr="000000"/>
              </a:solidFill>
              <a:latin typeface="Ubuntu"/>
            </a:endParaRP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err="1">
                <a:solidFill>
                  <a:srgbClr val="12ABDB"/>
                </a:solidFill>
                <a:latin typeface="Ubuntu"/>
                <a:cs typeface="Ubuntu"/>
              </a:rPr>
              <a:t>Ovarith</a:t>
            </a:r>
            <a:r>
              <a:rPr lang="fr-FR" sz="1200" b="1" spc="6" dirty="0">
                <a:solidFill>
                  <a:srgbClr val="12ABDB"/>
                </a:solidFill>
                <a:latin typeface="Ubuntu"/>
                <a:cs typeface="Ubuntu"/>
              </a:rPr>
              <a:t> </a:t>
            </a:r>
            <a:r>
              <a:rPr lang="fr-FR" sz="1200" b="1" spc="6" dirty="0" err="1">
                <a:solidFill>
                  <a:srgbClr val="12ABDB"/>
                </a:solidFill>
                <a:latin typeface="Ubuntu"/>
                <a:cs typeface="Ubuntu"/>
              </a:rPr>
              <a:t>Troeung</a:t>
            </a:r>
            <a:br>
              <a:rPr lang="fr-FR" sz="1200" spc="6" dirty="0">
                <a:solidFill>
                  <a:srgbClr val="12ABDB"/>
                </a:solidFill>
                <a:latin typeface="Ubuntu"/>
                <a:cs typeface="Ubuntu"/>
              </a:rPr>
            </a:br>
            <a:r>
              <a:rPr lang="fr-FR" sz="1200" spc="6" dirty="0">
                <a:solidFill>
                  <a:srgbClr val="12ABDB"/>
                </a:solidFill>
                <a:latin typeface="Ubuntu"/>
                <a:cs typeface="Ubuntu"/>
              </a:rPr>
              <a:t>CEO </a:t>
            </a:r>
            <a:r>
              <a:rPr lang="fr-FR" sz="1200" spc="6" dirty="0" err="1">
                <a:solidFill>
                  <a:srgbClr val="12ABDB"/>
                </a:solidFill>
                <a:latin typeface="Ubuntu"/>
                <a:cs typeface="Ubuntu"/>
              </a:rPr>
              <a:t>Hyliko</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49</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426705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75487E1C-751C-C771-1E6D-0AC3F41B2863}"/>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9911" y="-6356"/>
            <a:ext cx="5219165" cy="6870711"/>
          </a:xfrm>
          <a:prstGeom prst="rect">
            <a:avLst/>
          </a:prstGeom>
        </p:spPr>
      </p:pic>
      <p:sp>
        <p:nvSpPr>
          <p:cNvPr id="3" name="object 3">
            <a:extLst>
              <a:ext uri="{C183D7F6-B498-43B3-948B-1728B52AA6E4}">
                <adec:decorative xmlns:adec="http://schemas.microsoft.com/office/drawing/2017/decorative" val="1"/>
              </a:ext>
            </a:extLst>
          </p:cNvPr>
          <p:cNvSpPr/>
          <p:nvPr/>
        </p:nvSpPr>
        <p:spPr>
          <a:xfrm>
            <a:off x="428" y="1"/>
            <a:ext cx="6971979" cy="6870712"/>
          </a:xfrm>
          <a:custGeom>
            <a:avLst/>
            <a:gdLst/>
            <a:ahLst/>
            <a:cxnLst/>
            <a:rect l="l" t="t" r="r" b="b"/>
            <a:pathLst>
              <a:path w="11497310" h="11308715">
                <a:moveTo>
                  <a:pt x="11497032" y="0"/>
                </a:moveTo>
                <a:lnTo>
                  <a:pt x="0" y="0"/>
                </a:lnTo>
                <a:lnTo>
                  <a:pt x="0" y="11308556"/>
                </a:lnTo>
                <a:lnTo>
                  <a:pt x="11497032" y="11308556"/>
                </a:lnTo>
                <a:lnTo>
                  <a:pt x="11497032" y="0"/>
                </a:lnTo>
                <a:close/>
              </a:path>
            </a:pathLst>
          </a:custGeom>
          <a:solidFill>
            <a:srgbClr val="272936"/>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12" name="Picture 11">
            <a:extLst>
              <a:ext uri="{FF2B5EF4-FFF2-40B4-BE49-F238E27FC236}">
                <a16:creationId xmlns:a16="http://schemas.microsoft.com/office/drawing/2014/main" id="{0E279539-F20D-4720-9292-6B5F185AE93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425819">
            <a:off x="-293687" y="1581150"/>
            <a:ext cx="9699607" cy="6858000"/>
          </a:xfrm>
          <a:prstGeom prst="rect">
            <a:avLst/>
          </a:prstGeom>
        </p:spPr>
      </p:pic>
      <p:sp>
        <p:nvSpPr>
          <p:cNvPr id="11" name="object 6">
            <a:extLst>
              <a:ext uri="{FF2B5EF4-FFF2-40B4-BE49-F238E27FC236}">
                <a16:creationId xmlns:a16="http://schemas.microsoft.com/office/drawing/2014/main" id="{3351C87B-2D65-6E43-8EAA-5B1ED0E89682}"/>
              </a:ext>
            </a:extLst>
          </p:cNvPr>
          <p:cNvSpPr txBox="1">
            <a:spLocks noGrp="1"/>
          </p:cNvSpPr>
          <p:nvPr>
            <p:ph type="title" idx="4294967295"/>
          </p:nvPr>
        </p:nvSpPr>
        <p:spPr>
          <a:xfrm>
            <a:off x="404813" y="620713"/>
            <a:ext cx="6312931" cy="779939"/>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7701" lvl="0">
              <a:lnSpc>
                <a:spcPts val="2950"/>
              </a:lnSpc>
              <a:spcBef>
                <a:spcPts val="82"/>
              </a:spcBef>
              <a:defRPr/>
            </a:pPr>
            <a:r>
              <a:rPr lang="fr-FR" sz="3600" cap="none" spc="76" dirty="0">
                <a:solidFill>
                  <a:schemeClr val="accent2"/>
                </a:solidFill>
                <a:ea typeface="+mn-ea"/>
                <a:cs typeface="+mn-cs"/>
              </a:rPr>
              <a:t>NOUS SOMMES GUIDÉS PAR NOTRE OBJECTIF...</a:t>
            </a:r>
            <a:endParaRPr kumimoji="0" lang="en-GB" sz="3600" b="0" i="0" u="none" strike="noStrike" kern="1200" cap="none" spc="76" normalizeH="0" baseline="0" noProof="0" dirty="0">
              <a:ln>
                <a:noFill/>
              </a:ln>
              <a:solidFill>
                <a:schemeClr val="bg1"/>
              </a:solidFill>
              <a:effectLst/>
              <a:uLnTx/>
              <a:uFillTx/>
              <a:latin typeface="+mj-lt"/>
              <a:ea typeface="+mn-ea"/>
              <a:cs typeface="Ubuntu Light"/>
            </a:endParaRPr>
          </a:p>
        </p:txBody>
      </p:sp>
      <p:sp>
        <p:nvSpPr>
          <p:cNvPr id="10" name="object 7">
            <a:extLst>
              <a:ext uri="{FF2B5EF4-FFF2-40B4-BE49-F238E27FC236}">
                <a16:creationId xmlns:a16="http://schemas.microsoft.com/office/drawing/2014/main" id="{1E76F936-2334-A14A-BE01-E6C796CEE006}"/>
              </a:ext>
            </a:extLst>
          </p:cNvPr>
          <p:cNvSpPr txBox="1"/>
          <p:nvPr/>
        </p:nvSpPr>
        <p:spPr>
          <a:xfrm>
            <a:off x="387588" y="2143402"/>
            <a:ext cx="6215231" cy="1810914"/>
          </a:xfrm>
          <a:prstGeom prst="rect">
            <a:avLst/>
          </a:prstGeom>
        </p:spPr>
        <p:txBody>
          <a:bodyPr vert="horz" wrap="square" lIns="0" tIns="147480" rIns="0" bIns="0" rtlCol="0">
            <a:spAutoFit/>
          </a:bodyPr>
          <a:lstStyle/>
          <a:p>
            <a:pPr marL="7701" marR="3081" lvl="0" defTabSz="554492">
              <a:defRPr/>
            </a:pPr>
            <a:r>
              <a:rPr lang="fr-FR" sz="3600" dirty="0">
                <a:solidFill>
                  <a:srgbClr val="FFFFFF"/>
                </a:solidFill>
                <a:latin typeface="+mj-lt"/>
                <a:cs typeface="Ubuntu Light"/>
              </a:rPr>
              <a:t>Libérer l'énergie humaine grâce à la technologie pour un avenir inclusif et durable</a:t>
            </a:r>
            <a:endParaRPr kumimoji="0" lang="en-GB" sz="3600" b="0" i="0" u="none" strike="noStrike" kern="1200" cap="none" normalizeH="0" baseline="0" noProof="0" dirty="0">
              <a:ln>
                <a:noFill/>
              </a:ln>
              <a:solidFill>
                <a:prstClr val="black"/>
              </a:solidFill>
              <a:effectLst/>
              <a:uLnTx/>
              <a:uFillTx/>
              <a:latin typeface="+mj-lt"/>
              <a:cs typeface="Ubuntu Light"/>
            </a:endParaRPr>
          </a:p>
        </p:txBody>
      </p:sp>
      <p:sp>
        <p:nvSpPr>
          <p:cNvPr id="18" name="Rectangle 27">
            <a:extLst>
              <a:ext uri="{FF2B5EF4-FFF2-40B4-BE49-F238E27FC236}">
                <a16:creationId xmlns:a16="http://schemas.microsoft.com/office/drawing/2014/main" id="{BFC9DD04-C8BB-9F41-AEFC-B5D3D9771C52}"/>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9" name="Rectangle 43">
            <a:extLst>
              <a:ext uri="{FF2B5EF4-FFF2-40B4-BE49-F238E27FC236}">
                <a16:creationId xmlns:a16="http://schemas.microsoft.com/office/drawing/2014/main" id="{588E32AD-0DD5-4AFD-8ABB-A359E34092EE}"/>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5</a:t>
            </a:fld>
            <a:endParaRPr lang="en-US" sz="800" dirty="0">
              <a:solidFill>
                <a:schemeClr val="bg1"/>
              </a:solidFill>
              <a:latin typeface="Ubuntu" panose="020B0504030602030204" pitchFamily="34" charset="0"/>
              <a:cs typeface="Arial" panose="020B0604020202020204" pitchFamily="34" charset="0"/>
            </a:endParaRPr>
          </a:p>
        </p:txBody>
      </p:sp>
      <p:grpSp>
        <p:nvGrpSpPr>
          <p:cNvPr id="2" name="Graphic 77">
            <a:extLst>
              <a:ext uri="{FF2B5EF4-FFF2-40B4-BE49-F238E27FC236}">
                <a16:creationId xmlns:a16="http://schemas.microsoft.com/office/drawing/2014/main" id="{B1D36893-C092-68AA-33CF-9BAA0D818D86}"/>
              </a:ext>
              <a:ext uri="{C183D7F6-B498-43B3-948B-1728B52AA6E4}">
                <adec:decorative xmlns:adec="http://schemas.microsoft.com/office/drawing/2017/decorative" val="1"/>
              </a:ext>
            </a:extLst>
          </p:cNvPr>
          <p:cNvGrpSpPr/>
          <p:nvPr/>
        </p:nvGrpSpPr>
        <p:grpSpPr>
          <a:xfrm>
            <a:off x="1309283" y="4949737"/>
            <a:ext cx="596086" cy="680286"/>
            <a:chOff x="14787710" y="2460777"/>
            <a:chExt cx="735414" cy="916590"/>
          </a:xfrm>
        </p:grpSpPr>
        <p:sp>
          <p:nvSpPr>
            <p:cNvPr id="5" name="Freeform: Shape 33">
              <a:extLst>
                <a:ext uri="{FF2B5EF4-FFF2-40B4-BE49-F238E27FC236}">
                  <a16:creationId xmlns:a16="http://schemas.microsoft.com/office/drawing/2014/main" id="{5B619F94-BBF2-5557-2C31-6273280FD42D}"/>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endParaRPr lang="en-US" dirty="0"/>
            </a:p>
          </p:txBody>
        </p:sp>
        <p:sp>
          <p:nvSpPr>
            <p:cNvPr id="6" name="Freeform: Shape 34">
              <a:extLst>
                <a:ext uri="{FF2B5EF4-FFF2-40B4-BE49-F238E27FC236}">
                  <a16:creationId xmlns:a16="http://schemas.microsoft.com/office/drawing/2014/main" id="{D37BE476-26F4-0E1E-2127-C061B156A8CD}"/>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endParaRPr lang="en-US" dirty="0"/>
            </a:p>
          </p:txBody>
        </p:sp>
        <p:sp>
          <p:nvSpPr>
            <p:cNvPr id="7" name="Freeform: Shape 35">
              <a:extLst>
                <a:ext uri="{FF2B5EF4-FFF2-40B4-BE49-F238E27FC236}">
                  <a16:creationId xmlns:a16="http://schemas.microsoft.com/office/drawing/2014/main" id="{B121F19B-2E90-F02A-6FB8-97CD4D882701}"/>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endParaRPr lang="en-US" dirty="0"/>
            </a:p>
          </p:txBody>
        </p:sp>
        <p:sp>
          <p:nvSpPr>
            <p:cNvPr id="8" name="Freeform: Shape 36">
              <a:extLst>
                <a:ext uri="{FF2B5EF4-FFF2-40B4-BE49-F238E27FC236}">
                  <a16:creationId xmlns:a16="http://schemas.microsoft.com/office/drawing/2014/main" id="{5E516B87-0460-FCD6-3578-88A19CF9594D}"/>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endParaRPr lang="en-US" dirty="0"/>
            </a:p>
          </p:txBody>
        </p:sp>
      </p:grpSp>
      <p:sp>
        <p:nvSpPr>
          <p:cNvPr id="13" name="Rectangle 12">
            <a:extLst>
              <a:ext uri="{FF2B5EF4-FFF2-40B4-BE49-F238E27FC236}">
                <a16:creationId xmlns:a16="http://schemas.microsoft.com/office/drawing/2014/main" id="{AFF545A7-31B4-518F-FF9F-E2F4E7E37A22}"/>
              </a:ext>
            </a:extLst>
          </p:cNvPr>
          <p:cNvSpPr>
            <a:spLocks noChangeArrowheads="1"/>
          </p:cNvSpPr>
          <p:nvPr/>
        </p:nvSpPr>
        <p:spPr bwMode="auto">
          <a:xfrm>
            <a:off x="1907709" y="4920518"/>
            <a:ext cx="4810035" cy="707886"/>
          </a:xfrm>
          <a:prstGeom prst="rect">
            <a:avLst/>
          </a:prstGeom>
          <a:noFill/>
          <a:ln>
            <a:noFill/>
          </a:ln>
          <a:effectLst/>
        </p:spPr>
        <p:txBody>
          <a:bodyPr vert="horz" wrap="square" lIns="91440" tIns="0" rIns="9144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en-US" sz="1600" b="0" i="0" u="none" strike="noStrike" cap="none" normalizeH="0" baseline="0" dirty="0">
                <a:ln>
                  <a:noFill/>
                </a:ln>
                <a:solidFill>
                  <a:schemeClr val="bg1"/>
                </a:solidFill>
                <a:effectLst/>
                <a:latin typeface="+mj-lt"/>
              </a:rPr>
              <a:t>Ensemble, nous donnons à la technologie cette touche humaine dont le monde a besoin</a:t>
            </a:r>
            <a:r>
              <a:rPr kumimoji="0" lang="en-US" altLang="en-US" sz="1600" b="0" i="0" u="none" strike="noStrike" cap="none" normalizeH="0" baseline="0" dirty="0">
                <a:ln>
                  <a:noFill/>
                </a:ln>
                <a:solidFill>
                  <a:schemeClr val="bg1"/>
                </a:solidFill>
                <a:effectLst/>
                <a:latin typeface="+mj-lt"/>
              </a:rPr>
              <a:t>.”</a:t>
            </a:r>
            <a:endParaRPr kumimoji="0" lang="en-US" altLang="en-US" sz="1600" b="0" i="1" u="none" strike="noStrike" cap="none" normalizeH="0" baseline="0" dirty="0">
              <a:ln>
                <a:noFill/>
              </a:ln>
              <a:solidFill>
                <a:schemeClr val="bg1"/>
              </a:solidFill>
              <a:effectLst/>
              <a:latin typeface="+mj-l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bg1"/>
                </a:solidFill>
                <a:effectLst/>
                <a:latin typeface="Ubuntu Light" panose="020B0304030602030204" pitchFamily="34" charset="0"/>
              </a:rPr>
              <a:t>Aiman Ezzat, Directeur </a:t>
            </a:r>
            <a:r>
              <a:rPr kumimoji="0" lang="en-US" altLang="en-US" sz="1400" b="0" i="1" u="none" strike="noStrike" cap="none" normalizeH="0" baseline="0" dirty="0" err="1">
                <a:ln>
                  <a:noFill/>
                </a:ln>
                <a:solidFill>
                  <a:schemeClr val="bg1"/>
                </a:solidFill>
                <a:effectLst/>
                <a:latin typeface="Ubuntu Light" panose="020B0304030602030204" pitchFamily="34" charset="0"/>
              </a:rPr>
              <a:t>Général</a:t>
            </a:r>
            <a:endParaRPr kumimoji="0" lang="en-US" altLang="en-US" sz="1400" b="0" i="0" u="none" strike="noStrike" cap="none" normalizeH="0" baseline="0" dirty="0">
              <a:ln>
                <a:noFill/>
              </a:ln>
              <a:solidFill>
                <a:schemeClr val="bg1"/>
              </a:solidFill>
              <a:effectLst/>
              <a:latin typeface="Ubuntu Light" panose="020B0304030602030204" pitchFamily="34" charset="0"/>
            </a:endParaRPr>
          </a:p>
        </p:txBody>
      </p:sp>
    </p:spTree>
    <p:extLst>
      <p:ext uri="{BB962C8B-B14F-4D97-AF65-F5344CB8AC3E}">
        <p14:creationId xmlns:p14="http://schemas.microsoft.com/office/powerpoint/2010/main" val="862261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6707A24-F498-95C7-FBA0-77754EEDDFDE}"/>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0969465" cy="6858000"/>
          </a:xfrm>
          <a:prstGeom prst="rect">
            <a:avLst/>
          </a:prstGeom>
        </p:spPr>
      </p:pic>
      <p:sp>
        <p:nvSpPr>
          <p:cNvPr id="20" name="Rectangle 19">
            <a:extLst>
              <a:ext uri="{FF2B5EF4-FFF2-40B4-BE49-F238E27FC236}">
                <a16:creationId xmlns:a16="http://schemas.microsoft.com/office/drawing/2014/main" id="{B49329D0-A7DB-6FCB-84EB-95A9DAFD27C6}"/>
              </a:ext>
              <a:ext uri="{C183D7F6-B498-43B3-948B-1728B52AA6E4}">
                <adec:decorative xmlns:adec="http://schemas.microsoft.com/office/drawing/2017/decorative" val="1"/>
              </a:ext>
            </a:extLst>
          </p:cNvPr>
          <p:cNvSpPr/>
          <p:nvPr/>
        </p:nvSpPr>
        <p:spPr>
          <a:xfrm>
            <a:off x="-7499" y="0"/>
            <a:ext cx="9500649" cy="6870273"/>
          </a:xfrm>
          <a:prstGeom prst="rect">
            <a:avLst/>
          </a:prstGeom>
          <a:gradFill flip="none" rotWithShape="1">
            <a:gsLst>
              <a:gs pos="28000">
                <a:srgbClr val="FFFFFF">
                  <a:alpha val="86000"/>
                </a:srgbClr>
              </a:gs>
              <a:gs pos="100000">
                <a:schemeClr val="bg1">
                  <a:alpha val="32000"/>
                </a:schemeClr>
              </a:gs>
              <a:gs pos="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L'oréal">
            <a:extLst>
              <a:ext uri="{FF2B5EF4-FFF2-40B4-BE49-F238E27FC236}">
                <a16:creationId xmlns:a16="http://schemas.microsoft.com/office/drawing/2014/main" id="{EE83C6FF-802C-4842-57C6-71ABAF05E0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4905" y="1264924"/>
            <a:ext cx="1992809" cy="361197"/>
          </a:xfrm>
          <a:prstGeom prst="rect">
            <a:avLst/>
          </a:prstGeom>
        </p:spPr>
      </p:pic>
      <p:sp>
        <p:nvSpPr>
          <p:cNvPr id="11" name="Rectangle 10">
            <a:extLst>
              <a:ext uri="{C183D7F6-B498-43B3-948B-1728B52AA6E4}">
                <adec:decorative xmlns:adec="http://schemas.microsoft.com/office/drawing/2017/decorative" val="1"/>
              </a:ext>
            </a:extLst>
          </p:cNvPr>
          <p:cNvSpPr/>
          <p:nvPr/>
        </p:nvSpPr>
        <p:spPr>
          <a:xfrm>
            <a:off x="9493150" y="0"/>
            <a:ext cx="27044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147318"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LE PRODUIT AUGMENTÉ DE L’ORÉAL CRÉE DES PASSERELLES ENTRE PHYSIQUE ET DIGITAL</a:t>
            </a:r>
          </a:p>
        </p:txBody>
      </p:sp>
      <p:sp>
        <p:nvSpPr>
          <p:cNvPr id="10" name="Text Placeholder 3">
            <a:extLst>
              <a:ext uri="{FF2B5EF4-FFF2-40B4-BE49-F238E27FC236}">
                <a16:creationId xmlns:a16="http://schemas.microsoft.com/office/drawing/2014/main" id="{A714C409-D94E-7AE4-0660-C2693EFCF00E}"/>
              </a:ext>
            </a:extLst>
          </p:cNvPr>
          <p:cNvSpPr>
            <a:spLocks noGrp="1"/>
          </p:cNvSpPr>
          <p:nvPr>
            <p:ph type="body" sz="quarter" idx="14"/>
          </p:nvPr>
        </p:nvSpPr>
        <p:spPr>
          <a:xfrm>
            <a:off x="2865558" y="2256445"/>
            <a:ext cx="4906841" cy="3680331"/>
          </a:xfrm>
        </p:spPr>
        <p:txBody>
          <a:bodyPr numCol="2" spcCol="144000">
            <a:noAutofit/>
          </a:bodyPr>
          <a:lstStyle/>
          <a:p>
            <a:pPr algn="l"/>
            <a:r>
              <a:rPr lang="fr-FR" b="0" i="0" dirty="0">
                <a:solidFill>
                  <a:srgbClr val="15011D"/>
                </a:solidFill>
                <a:effectLst/>
                <a:latin typeface="Ubuntu" panose="020B0504030602030204" pitchFamily="34" charset="0"/>
              </a:rPr>
              <a:t>En collaboration avec Capgemini, L’Oréal met en œuvre des solutions de Google Cloud afin de permettre au consommateur de se connecter aux jumeaux numériques des produits cosmétiques via des QR codes, et d’obtenir des informations sur les ingrédients, les applications potentielles, des guides d’utilisation, entre autres.</a:t>
            </a:r>
          </a:p>
          <a:p>
            <a:pPr algn="l"/>
            <a:r>
              <a:rPr lang="fr-FR" b="0" i="0" dirty="0">
                <a:solidFill>
                  <a:srgbClr val="15011D"/>
                </a:solidFill>
                <a:effectLst/>
                <a:latin typeface="Ubuntu" panose="020B0504030602030204" pitchFamily="34" charset="0"/>
              </a:rPr>
              <a:t>L’Oréal a supprimé les silos rendant les informations sur les produits facilement accessibles. Cela a permis l’utilisation de QR codes sur les différents articles de l’entreprise, qui sont liés aux jumeaux numériques sans nécessiter une refonte des processus existants.</a:t>
            </a:r>
          </a:p>
          <a:p>
            <a:pPr algn="l"/>
            <a:r>
              <a:rPr lang="fr-FR" b="0" i="0" dirty="0">
                <a:solidFill>
                  <a:srgbClr val="15011D"/>
                </a:solidFill>
                <a:effectLst/>
                <a:latin typeface="Ubuntu" panose="020B0504030602030204" pitchFamily="34" charset="0"/>
              </a:rPr>
              <a:t>Grâce à ces produits augmentés, un lien entre l’expérience physique et virtuelle s’est créé, ce qui rend les connaissances essentielles accessibles à tous et améliore considérablement le parcours client.</a:t>
            </a:r>
          </a:p>
        </p:txBody>
      </p:sp>
      <p:sp>
        <p:nvSpPr>
          <p:cNvPr id="15" name="Text Placeholder 2">
            <a:extLst>
              <a:ext uri="{FF2B5EF4-FFF2-40B4-BE49-F238E27FC236}">
                <a16:creationId xmlns:a16="http://schemas.microsoft.com/office/drawing/2014/main" id="{EC4C3A34-BB5F-4243-BA7F-09CA54EAAEA4}"/>
              </a:ext>
            </a:extLst>
          </p:cNvPr>
          <p:cNvSpPr txBox="1">
            <a:spLocks/>
          </p:cNvSpPr>
          <p:nvPr/>
        </p:nvSpPr>
        <p:spPr>
          <a:xfrm>
            <a:off x="9724027" y="3406149"/>
            <a:ext cx="2259756" cy="258532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En matière d’un scan, le jumeau numérique crée une nouvelle connexion et fait le lien entre le physique et le digital. Il ouvre la voie à tout un nouveau parcours client et permet aux gens d’accéder à de nouvelles informations, comme les essais virtuels. »</a:t>
            </a:r>
          </a:p>
          <a:p>
            <a:pPr lvl="0">
              <a:spcAft>
                <a:spcPts val="0"/>
              </a:spcAft>
            </a:pPr>
            <a:endParaRPr lang="fr-FR" sz="1200" dirty="0">
              <a:solidFill>
                <a:sysClr val="windowText" lastClr="000000"/>
              </a:solidFill>
              <a:latin typeface="Ubuntu"/>
            </a:endParaRP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Stéphane </a:t>
            </a:r>
            <a:r>
              <a:rPr lang="fr-FR" sz="1200" b="1" spc="6" dirty="0" err="1">
                <a:solidFill>
                  <a:srgbClr val="12ABDB"/>
                </a:solidFill>
                <a:latin typeface="Ubuntu"/>
                <a:cs typeface="Ubuntu"/>
              </a:rPr>
              <a:t>Lannuzel</a:t>
            </a:r>
            <a:br>
              <a:rPr lang="fr-FR" sz="1200" spc="6" dirty="0">
                <a:solidFill>
                  <a:srgbClr val="12ABDB"/>
                </a:solidFill>
                <a:latin typeface="Ubuntu"/>
                <a:cs typeface="Ubuntu"/>
              </a:rPr>
            </a:br>
            <a:r>
              <a:rPr lang="fr-FR" sz="1200" spc="6" dirty="0">
                <a:solidFill>
                  <a:srgbClr val="12ABDB"/>
                </a:solidFill>
                <a:latin typeface="Ubuntu"/>
                <a:cs typeface="Ubuntu"/>
              </a:rPr>
              <a:t>Directeur du programme Beauty Tech, L’Oréal </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50</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900390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2AAB6-A7FE-B549-B774-3218C4B26A66}"/>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137"/>
            <a:ext cx="11427718" cy="6864138"/>
          </a:xfrm>
          <a:prstGeom prst="rect">
            <a:avLst/>
          </a:prstGeom>
        </p:spPr>
      </p:pic>
      <p:sp>
        <p:nvSpPr>
          <p:cNvPr id="10" name="Rectangle 9">
            <a:extLst>
              <a:ext uri="{FF2B5EF4-FFF2-40B4-BE49-F238E27FC236}">
                <a16:creationId xmlns:a16="http://schemas.microsoft.com/office/drawing/2014/main" id="{75338232-FF3D-8743-9439-FF8599F5E4D4}"/>
              </a:ext>
              <a:ext uri="{C183D7F6-B498-43B3-948B-1728B52AA6E4}">
                <adec:decorative xmlns:adec="http://schemas.microsoft.com/office/drawing/2017/decorative" val="1"/>
              </a:ext>
            </a:extLst>
          </p:cNvPr>
          <p:cNvSpPr/>
          <p:nvPr/>
        </p:nvSpPr>
        <p:spPr>
          <a:xfrm>
            <a:off x="5587" y="-6138"/>
            <a:ext cx="12192000" cy="6864137"/>
          </a:xfrm>
          <a:prstGeom prst="rect">
            <a:avLst/>
          </a:prstGeom>
          <a:gradFill>
            <a:gsLst>
              <a:gs pos="0">
                <a:schemeClr val="bg1">
                  <a:alpha val="17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Ubuntu"/>
                <a:ea typeface="+mn-ea"/>
                <a:cs typeface="+mn-cs"/>
              </a:rPr>
              <a:t>&lt;</a:t>
            </a:r>
          </a:p>
        </p:txBody>
      </p:sp>
      <p:pic>
        <p:nvPicPr>
          <p:cNvPr id="2" name="Image 1" descr="Agence nationale de l'habitat">
            <a:extLs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4812" y="712941"/>
            <a:ext cx="1523443" cy="1310489"/>
          </a:xfrm>
          <a:prstGeom prst="rect">
            <a:avLst/>
          </a:prstGeom>
        </p:spPr>
      </p:pic>
      <p:sp>
        <p:nvSpPr>
          <p:cNvPr id="18" name="Rectangle 17">
            <a:extLst>
              <a:ext uri="{C183D7F6-B498-43B3-948B-1728B52AA6E4}">
                <adec:decorative xmlns:adec="http://schemas.microsoft.com/office/drawing/2017/decorative" val="1"/>
              </a:ext>
            </a:extLst>
          </p:cNvPr>
          <p:cNvSpPr/>
          <p:nvPr/>
        </p:nvSpPr>
        <p:spPr>
          <a:xfrm>
            <a:off x="9493150" y="-6137"/>
            <a:ext cx="2704437"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2" y="2257425"/>
            <a:ext cx="2316365"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Accompagnement au déploiement</a:t>
            </a:r>
            <a:br>
              <a:rPr lang="fr-FR" sz="1800" cap="all" dirty="0">
                <a:latin typeface="Ubuntu Medium" panose="020B0604030602030204" pitchFamily="34" charset="0"/>
                <a:ea typeface="+mn-ea"/>
                <a:cs typeface="+mn-cs"/>
              </a:rPr>
            </a:br>
            <a:r>
              <a:rPr lang="fr-FR" sz="1800" cap="all" dirty="0">
                <a:latin typeface="Ubuntu Medium" panose="020B0604030602030204" pitchFamily="34" charset="0"/>
                <a:ea typeface="+mn-ea"/>
                <a:cs typeface="+mn-cs"/>
              </a:rPr>
              <a:t>de </a:t>
            </a:r>
            <a:r>
              <a:rPr lang="fr-FR" sz="1800" dirty="0" err="1">
                <a:latin typeface="Ubuntu Medium" panose="020B0604030602030204" pitchFamily="34" charset="0"/>
                <a:ea typeface="+mn-ea"/>
                <a:cs typeface="+mn-cs"/>
              </a:rPr>
              <a:t>MaPrimeRénov</a:t>
            </a:r>
            <a:r>
              <a:rPr lang="fr-FR" sz="1800" cap="all" dirty="0">
                <a:latin typeface="Ubuntu Medium" panose="020B0604030602030204" pitchFamily="34" charset="0"/>
                <a:ea typeface="+mn-ea"/>
                <a:cs typeface="+mn-cs"/>
              </a:rPr>
              <a:t>’</a:t>
            </a:r>
            <a:endParaRPr kumimoji="0" lang="en-GB" sz="1800" i="0" u="none" strike="noStrike" kern="1200" cap="all" spc="0" normalizeH="0" noProof="0" dirty="0">
              <a:ln>
                <a:noFill/>
              </a:ln>
              <a:solidFill>
                <a:schemeClr val="tx1"/>
              </a:solidFill>
              <a:effectLst/>
              <a:uLnTx/>
              <a:uFillTx/>
              <a:latin typeface="Ubuntu Medium" panose="020B0604030602030204" pitchFamily="34" charset="0"/>
              <a:ea typeface="+mn-ea"/>
              <a:cs typeface="+mn-cs"/>
            </a:endParaRPr>
          </a:p>
        </p:txBody>
      </p:sp>
      <p:sp>
        <p:nvSpPr>
          <p:cNvPr id="9" name="Text Placeholder 3">
            <a:extLst>
              <a:ext uri="{FF2B5EF4-FFF2-40B4-BE49-F238E27FC236}">
                <a16:creationId xmlns:a16="http://schemas.microsoft.com/office/drawing/2014/main" id="{54D8F5B1-155E-8A48-B8A9-E4527170E178}"/>
              </a:ext>
            </a:extLst>
          </p:cNvPr>
          <p:cNvSpPr>
            <a:spLocks noGrp="1"/>
          </p:cNvSpPr>
          <p:nvPr>
            <p:ph type="body" sz="quarter" idx="14"/>
          </p:nvPr>
        </p:nvSpPr>
        <p:spPr>
          <a:xfrm>
            <a:off x="2865558" y="2256445"/>
            <a:ext cx="4906841" cy="4258624"/>
          </a:xfrm>
        </p:spPr>
        <p:txBody>
          <a:bodyPr numCol="2" spcCol="144000">
            <a:noAutofit/>
          </a:bodyPr>
          <a:lstStyle/>
          <a:p>
            <a:r>
              <a:rPr lang="fr-FR" dirty="0">
                <a:latin typeface="Ubuntu" panose="020B0504030602030204" pitchFamily="34" charset="0"/>
              </a:rPr>
              <a:t>Lancée le 1er janvier 2020 par l’Agence Nationale de l’Habitat (</a:t>
            </a:r>
            <a:r>
              <a:rPr lang="fr-FR" dirty="0" err="1">
                <a:latin typeface="Ubuntu" panose="020B0504030602030204" pitchFamily="34" charset="0"/>
              </a:rPr>
              <a:t>Anah</a:t>
            </a:r>
            <a:r>
              <a:rPr lang="fr-FR" dirty="0">
                <a:latin typeface="Ubuntu" panose="020B0504030602030204" pitchFamily="34" charset="0"/>
              </a:rPr>
              <a:t>), </a:t>
            </a:r>
            <a:r>
              <a:rPr lang="fr-FR" dirty="0" err="1">
                <a:latin typeface="Ubuntu" panose="020B0504030602030204" pitchFamily="34" charset="0"/>
              </a:rPr>
              <a:t>MaPrimeRénov</a:t>
            </a:r>
            <a:r>
              <a:rPr lang="fr-FR" dirty="0">
                <a:latin typeface="Ubuntu" panose="020B0504030602030204" pitchFamily="34" charset="0"/>
              </a:rPr>
              <a:t>’ remplace le crédit d’impôt pour la transition énergétique (CITE) et diverses aides déjà existantes. Avec cette aide, l’Etat souhaite encourager la rénovation énergétique des logements privés pour diminuer l’émission de gaz à effet de serre en France, dont 17% environ sont issus du parc résidentiel privé.</a:t>
            </a:r>
          </a:p>
          <a:p>
            <a:r>
              <a:rPr lang="fr-FR" b="1" dirty="0">
                <a:solidFill>
                  <a:srgbClr val="0070AD"/>
                </a:solidFill>
                <a:latin typeface="Ubuntu" panose="020B0504030602030204" pitchFamily="34" charset="0"/>
              </a:rPr>
              <a:t>Le groupe Capgemini a accompagné l’</a:t>
            </a:r>
            <a:r>
              <a:rPr lang="fr-FR" b="1" dirty="0" err="1">
                <a:solidFill>
                  <a:srgbClr val="0070AD"/>
                </a:solidFill>
                <a:latin typeface="Ubuntu" panose="020B0504030602030204" pitchFamily="34" charset="0"/>
              </a:rPr>
              <a:t>Anah</a:t>
            </a:r>
            <a:r>
              <a:rPr lang="fr-FR" b="1" dirty="0">
                <a:solidFill>
                  <a:srgbClr val="0070AD"/>
                </a:solidFill>
                <a:latin typeface="Ubuntu" panose="020B0504030602030204" pitchFamily="34" charset="0"/>
              </a:rPr>
              <a:t> de bout en bout :</a:t>
            </a:r>
          </a:p>
          <a:p>
            <a:pPr marL="180975" indent="-180975">
              <a:buFont typeface="Arial" panose="020B0604020202020204" pitchFamily="34" charset="0"/>
              <a:buChar char="•"/>
            </a:pPr>
            <a:r>
              <a:rPr lang="fr-FR" b="1" dirty="0">
                <a:solidFill>
                  <a:srgbClr val="0070AD"/>
                </a:solidFill>
                <a:latin typeface="Ubuntu" panose="020B0504030602030204" pitchFamily="34" charset="0"/>
              </a:rPr>
              <a:t>Appui au pilotage de la réforme, pilotage de la conception des parcours usagers, définition de l’identité visuelle et déploiement du dispositif dans l’organisation,</a:t>
            </a:r>
          </a:p>
          <a:p>
            <a:pPr marL="180975" indent="-180975">
              <a:buFont typeface="Arial" panose="020B0604020202020204" pitchFamily="34" charset="0"/>
              <a:buChar char="•"/>
            </a:pPr>
            <a:r>
              <a:rPr lang="fr-FR" b="1" dirty="0">
                <a:solidFill>
                  <a:srgbClr val="0070AD"/>
                </a:solidFill>
                <a:latin typeface="Ubuntu" panose="020B0504030602030204" pitchFamily="34" charset="0"/>
              </a:rPr>
              <a:t>Développement de la plateforme de demande et de traitement des dossiers dont le « back-office » est basé sur la solution PEGA.</a:t>
            </a:r>
          </a:p>
          <a:p>
            <a:pPr marL="180975" indent="-180975">
              <a:buFont typeface="Arial" panose="020B0604020202020204" pitchFamily="34" charset="0"/>
              <a:buChar char="•"/>
            </a:pPr>
            <a:r>
              <a:rPr lang="fr-FR" b="1" dirty="0">
                <a:solidFill>
                  <a:srgbClr val="0070AD"/>
                </a:solidFill>
                <a:latin typeface="Ubuntu" panose="020B0504030602030204" pitchFamily="34" charset="0"/>
              </a:rPr>
              <a:t>Audits de cybersécurité</a:t>
            </a:r>
            <a:endParaRPr lang="en-GB" b="1" dirty="0">
              <a:solidFill>
                <a:srgbClr val="0070AD"/>
              </a:solidFill>
              <a:latin typeface="Ubuntu" panose="020B0504030602030204" pitchFamily="34" charset="0"/>
            </a:endParaRPr>
          </a:p>
        </p:txBody>
      </p:sp>
      <p:sp>
        <p:nvSpPr>
          <p:cNvPr id="20" name="Text Placeholder 2">
            <a:extLst>
              <a:ext uri="{FF2B5EF4-FFF2-40B4-BE49-F238E27FC236}">
                <a16:creationId xmlns:a16="http://schemas.microsoft.com/office/drawing/2014/main" id="{EC4C3A34-BB5F-4243-BA7F-09CA54EAAEA4}"/>
              </a:ext>
            </a:extLst>
          </p:cNvPr>
          <p:cNvSpPr txBox="1">
            <a:spLocks/>
          </p:cNvSpPr>
          <p:nvPr/>
        </p:nvSpPr>
        <p:spPr>
          <a:xfrm>
            <a:off x="9718675" y="2689476"/>
            <a:ext cx="2264598" cy="258532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c’est un travail en commun, qui se déroule dans la confiance. Le plus surprenant c’est l’adaptation au contexte de l’agence et la capacité à mener un projet d’une telle envergure, les équipes de Capgemini apportent un accompagnement au quotidien. »</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Cécile </a:t>
            </a:r>
            <a:r>
              <a:rPr lang="fr-FR" sz="1200" b="1" spc="6" dirty="0" err="1">
                <a:solidFill>
                  <a:srgbClr val="12ABDB"/>
                </a:solidFill>
                <a:latin typeface="Ubuntu"/>
                <a:cs typeface="Ubuntu"/>
              </a:rPr>
              <a:t>Deconinck</a:t>
            </a:r>
            <a:r>
              <a:rPr lang="fr-FR" sz="1200" b="1" spc="6" dirty="0">
                <a:solidFill>
                  <a:srgbClr val="12ABDB"/>
                </a:solidFill>
                <a:latin typeface="Ubuntu"/>
                <a:cs typeface="Ubuntu"/>
              </a:rPr>
              <a:t> </a:t>
            </a:r>
            <a:br>
              <a:rPr lang="fr-FR" sz="1200" spc="6" dirty="0">
                <a:solidFill>
                  <a:srgbClr val="12ABDB"/>
                </a:solidFill>
                <a:latin typeface="Ubuntu"/>
                <a:cs typeface="Ubuntu"/>
              </a:rPr>
            </a:br>
            <a:r>
              <a:rPr lang="fr-FR" sz="1200" spc="6" dirty="0">
                <a:solidFill>
                  <a:srgbClr val="12ABDB"/>
                </a:solidFill>
                <a:latin typeface="Ubuntu"/>
                <a:cs typeface="Ubuntu"/>
              </a:rPr>
              <a:t>Directrice des systèmes d’information et de l’innovation digitale de l’</a:t>
            </a:r>
            <a:r>
              <a:rPr lang="fr-FR" sz="1200" spc="6" dirty="0" err="1">
                <a:solidFill>
                  <a:srgbClr val="12ABDB"/>
                </a:solidFill>
                <a:latin typeface="Ubuntu"/>
                <a:cs typeface="Ubuntu"/>
              </a:rPr>
              <a:t>Anah</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51</a:t>
            </a:fld>
            <a:endParaRPr lang="en-US" sz="800" dirty="0">
              <a:solidFill>
                <a:srgbClr val="A6A6A6"/>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597678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41CED4-67AE-5042-A011-D10EA0A412B8}"/>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034" y="1"/>
            <a:ext cx="9569119" cy="6858000"/>
          </a:xfrm>
          <a:prstGeom prst="rect">
            <a:avLst/>
          </a:prstGeom>
        </p:spPr>
      </p:pic>
      <p:sp>
        <p:nvSpPr>
          <p:cNvPr id="10" name="Rectangle 9">
            <a:extLst>
              <a:ext uri="{FF2B5EF4-FFF2-40B4-BE49-F238E27FC236}">
                <a16:creationId xmlns:a16="http://schemas.microsoft.com/office/drawing/2014/main" id="{C35E3B86-B39D-2042-B9F1-61AC685B1B0E}"/>
              </a:ext>
              <a:ext uri="{C183D7F6-B498-43B3-948B-1728B52AA6E4}">
                <adec:decorative xmlns:adec="http://schemas.microsoft.com/office/drawing/2017/decorative" val="1"/>
              </a:ext>
            </a:extLst>
          </p:cNvPr>
          <p:cNvSpPr/>
          <p:nvPr/>
        </p:nvSpPr>
        <p:spPr>
          <a:xfrm>
            <a:off x="-12838" y="0"/>
            <a:ext cx="9505185" cy="6858000"/>
          </a:xfrm>
          <a:prstGeom prst="rect">
            <a:avLst/>
          </a:prstGeom>
          <a:gradFill>
            <a:gsLst>
              <a:gs pos="0">
                <a:schemeClr val="bg1">
                  <a:alpha val="30000"/>
                </a:schemeClr>
              </a:gs>
              <a:gs pos="46000">
                <a:srgbClr val="FFFFFF"/>
              </a:gs>
              <a:gs pos="65000">
                <a:schemeClr val="bg1">
                  <a:alpha val="84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Ubuntu"/>
              <a:ea typeface="+mn-ea"/>
              <a:cs typeface="+mn-cs"/>
            </a:endParaRPr>
          </a:p>
        </p:txBody>
      </p:sp>
      <p:pic>
        <p:nvPicPr>
          <p:cNvPr id="4" name="Image 3" descr="Carrefour">
            <a:extLs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4813" y="753702"/>
            <a:ext cx="1636556" cy="1311431"/>
          </a:xfrm>
          <a:prstGeom prst="rect">
            <a:avLst/>
          </a:prstGeom>
        </p:spPr>
      </p:pic>
      <p:sp>
        <p:nvSpPr>
          <p:cNvPr id="17" name="Rectangle 16">
            <a:extLst>
              <a:ext uri="{C183D7F6-B498-43B3-948B-1728B52AA6E4}">
                <adec:decorative xmlns:adec="http://schemas.microsoft.com/office/drawing/2017/decorative" val="1"/>
              </a:ext>
            </a:extLst>
          </p:cNvPr>
          <p:cNvSpPr/>
          <p:nvPr/>
        </p:nvSpPr>
        <p:spPr>
          <a:xfrm>
            <a:off x="9493151" y="-6137"/>
            <a:ext cx="2698848" cy="686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4">
            <a:extLst>
              <a:ext uri="{FF2B5EF4-FFF2-40B4-BE49-F238E27FC236}">
                <a16:creationId xmlns:a16="http://schemas.microsoft.com/office/drawing/2014/main" id="{67B95E63-6219-4440-9954-FE84BDCBBA54}"/>
              </a:ext>
            </a:extLst>
          </p:cNvPr>
          <p:cNvSpPr>
            <a:spLocks noGrp="1"/>
          </p:cNvSpPr>
          <p:nvPr>
            <p:ph type="title" idx="4294967295"/>
          </p:nvPr>
        </p:nvSpPr>
        <p:spPr>
          <a:xfrm>
            <a:off x="404813" y="2257425"/>
            <a:ext cx="2120900"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cap="all" dirty="0">
                <a:latin typeface="Ubuntu Medium" panose="020B0604030602030204" pitchFamily="34" charset="0"/>
                <a:ea typeface="+mn-ea"/>
                <a:cs typeface="+mn-cs"/>
              </a:rPr>
              <a:t>transformation de la fonction finance de Carrefour en France</a:t>
            </a:r>
            <a:endParaRPr kumimoji="0" lang="en-GB" sz="1800" i="0" u="none" strike="noStrike" kern="1200" cap="all" spc="0" normalizeH="0" noProof="0" dirty="0">
              <a:ln>
                <a:noFill/>
              </a:ln>
              <a:solidFill>
                <a:schemeClr val="tx1"/>
              </a:solidFill>
              <a:effectLst/>
              <a:uLnTx/>
              <a:uFillTx/>
              <a:latin typeface="Ubuntu Medium" panose="020B0604030602030204" pitchFamily="34" charset="0"/>
              <a:ea typeface="+mn-ea"/>
              <a:cs typeface="+mn-cs"/>
            </a:endParaRPr>
          </a:p>
        </p:txBody>
      </p:sp>
      <p:sp>
        <p:nvSpPr>
          <p:cNvPr id="9" name="Text Placeholder 3">
            <a:extLst>
              <a:ext uri="{FF2B5EF4-FFF2-40B4-BE49-F238E27FC236}">
                <a16:creationId xmlns:a16="http://schemas.microsoft.com/office/drawing/2014/main" id="{1C06DBC7-7BFC-F248-8CDE-7E8B10333527}"/>
              </a:ext>
            </a:extLst>
          </p:cNvPr>
          <p:cNvSpPr>
            <a:spLocks noGrp="1"/>
          </p:cNvSpPr>
          <p:nvPr>
            <p:ph type="body" sz="quarter" idx="14"/>
          </p:nvPr>
        </p:nvSpPr>
        <p:spPr>
          <a:xfrm>
            <a:off x="2721178" y="2256445"/>
            <a:ext cx="5135443" cy="4276330"/>
          </a:xfrm>
        </p:spPr>
        <p:txBody>
          <a:bodyPr wrap="square" numCol="2" spcCol="360000">
            <a:noAutofit/>
          </a:bodyPr>
          <a:lstStyle/>
          <a:p>
            <a:r>
              <a:rPr lang="fr-FR" dirty="0">
                <a:latin typeface="Ubuntu" panose="020B0504030602030204" pitchFamily="34" charset="0"/>
              </a:rPr>
              <a:t>Efficacité, fiabilité, et rapidité, les attentes des opérationnels et du management vis-à-vis des processus financiers sont de plus en plus élevées dans un contexte réglementaire toujours plus complexe. Pour répondre à ces exigences et anticiper les évolutions du marché, </a:t>
            </a:r>
            <a:r>
              <a:rPr lang="fr-FR" b="1" dirty="0">
                <a:solidFill>
                  <a:srgbClr val="0070AD"/>
                </a:solidFill>
                <a:latin typeface="Ubuntu" panose="020B0504030602030204" pitchFamily="34" charset="0"/>
              </a:rPr>
              <a:t>Carrefour a choisi de revisiter et moderniser ses processus financiers au travers d’un programme à dimension internationale ayant pour objectifs :</a:t>
            </a:r>
          </a:p>
          <a:p>
            <a:pPr marL="180975" indent="-180975">
              <a:buFont typeface="Arial" panose="020B0604020202020204" pitchFamily="34" charset="0"/>
              <a:buChar char="•"/>
            </a:pPr>
            <a:r>
              <a:rPr lang="fr-FR" b="1" dirty="0">
                <a:solidFill>
                  <a:srgbClr val="0070AD"/>
                </a:solidFill>
                <a:latin typeface="Ubuntu" panose="020B0504030602030204" pitchFamily="34" charset="0"/>
              </a:rPr>
              <a:t>De définir un cadre de gestion commun à l’ensemble des équipes finance et d’assurer le déploiement de processus financiers efficients dans tous les systèmes de Carrefour.</a:t>
            </a:r>
          </a:p>
          <a:p>
            <a:pPr marL="180975" indent="-180975">
              <a:buFont typeface="Arial" panose="020B0604020202020204" pitchFamily="34" charset="0"/>
              <a:buChar char="•"/>
            </a:pPr>
            <a:r>
              <a:rPr lang="fr-FR" b="1" dirty="0">
                <a:solidFill>
                  <a:srgbClr val="0070AD"/>
                </a:solidFill>
                <a:latin typeface="Ubuntu" panose="020B0504030602030204" pitchFamily="34" charset="0"/>
              </a:rPr>
              <a:t>De mettre en conformité ces processus, en mettant à disposition des référentiels standardisés et partagés par les entités du Groupe.</a:t>
            </a:r>
          </a:p>
          <a:p>
            <a:pPr marL="180975" indent="-180975">
              <a:buFont typeface="Arial" panose="020B0604020202020204" pitchFamily="34" charset="0"/>
              <a:buChar char="•"/>
            </a:pPr>
            <a:r>
              <a:rPr lang="fr-FR" b="1" dirty="0">
                <a:solidFill>
                  <a:srgbClr val="0070AD"/>
                </a:solidFill>
                <a:latin typeface="Ubuntu" panose="020B0504030602030204" pitchFamily="34" charset="0"/>
              </a:rPr>
              <a:t>D’unifier et simplifier l’expérience utilisateur au sein d’une seule et même interface.</a:t>
            </a:r>
          </a:p>
        </p:txBody>
      </p:sp>
      <p:sp>
        <p:nvSpPr>
          <p:cNvPr id="18" name="Text Placeholder 2">
            <a:extLst>
              <a:ext uri="{FF2B5EF4-FFF2-40B4-BE49-F238E27FC236}">
                <a16:creationId xmlns:a16="http://schemas.microsoft.com/office/drawing/2014/main" id="{EC4C3A34-BB5F-4243-BA7F-09CA54EAAEA4}"/>
              </a:ext>
            </a:extLst>
          </p:cNvPr>
          <p:cNvSpPr txBox="1">
            <a:spLocks/>
          </p:cNvSpPr>
          <p:nvPr/>
        </p:nvSpPr>
        <p:spPr>
          <a:xfrm>
            <a:off x="9718675" y="1741486"/>
            <a:ext cx="2264598" cy="4431983"/>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Aft>
                <a:spcPts val="0"/>
              </a:spcAft>
            </a:pPr>
            <a:r>
              <a:rPr lang="fr-FR" sz="1200" dirty="0">
                <a:solidFill>
                  <a:sysClr val="windowText" lastClr="000000"/>
                </a:solidFill>
                <a:latin typeface="Ubuntu"/>
              </a:rPr>
              <a:t>« La transformation de la Fonction Finance est au cœur de nos préoccupations. Elle est essentielle pour apporter toujours plus de valeur, de conseil et de services à nos clients. La digitalisation, et en particulier le remplacement de notre outil de back-office financier, est un enjeu très court terme. Nous savons qu’un tel remplacement peut être très complexe. C’est pourquoi nous avons fait le choix de nous reposer sur SAP et son système d’information robuste S/4HANA, ainsi que sur Capgemini qui est un partenaire solide et engagé pour nous accompagner dans ce challenge. »</a:t>
            </a:r>
          </a:p>
          <a:p>
            <a:pPr lvl="0">
              <a:spcAft>
                <a:spcPts val="0"/>
              </a:spcAft>
            </a:pPr>
            <a:endParaRPr kumimoji="0" lang="en-GB" sz="1200" b="0" i="0" u="none" strike="noStrike" kern="1200" cap="none" spc="0" normalizeH="0" baseline="0" noProof="0" dirty="0">
              <a:ln>
                <a:noFill/>
              </a:ln>
              <a:solidFill>
                <a:sysClr val="windowText" lastClr="000000"/>
              </a:solidFill>
              <a:effectLst/>
              <a:uLnTx/>
              <a:uFillTx/>
              <a:latin typeface="Ubuntu"/>
            </a:endParaRPr>
          </a:p>
          <a:p>
            <a:pPr marL="37351" lvl="0" defTabSz="554492">
              <a:spcAft>
                <a:spcPts val="0"/>
              </a:spcAft>
              <a:defRPr/>
            </a:pPr>
            <a:r>
              <a:rPr lang="fr-FR" sz="1200" b="1" spc="6" dirty="0">
                <a:solidFill>
                  <a:srgbClr val="12ABDB"/>
                </a:solidFill>
                <a:latin typeface="Ubuntu"/>
                <a:cs typeface="Ubuntu"/>
              </a:rPr>
              <a:t>Javier Garcia </a:t>
            </a:r>
            <a:r>
              <a:rPr lang="fr-FR" sz="1200" b="1" spc="6" dirty="0" err="1">
                <a:solidFill>
                  <a:srgbClr val="12ABDB"/>
                </a:solidFill>
                <a:latin typeface="Ubuntu"/>
                <a:cs typeface="Ubuntu"/>
              </a:rPr>
              <a:t>Barbeyto</a:t>
            </a:r>
            <a:br>
              <a:rPr lang="fr-FR" sz="1200" spc="6" dirty="0">
                <a:solidFill>
                  <a:srgbClr val="12ABDB"/>
                </a:solidFill>
                <a:latin typeface="Ubuntu"/>
                <a:cs typeface="Ubuntu"/>
              </a:rPr>
            </a:br>
            <a:r>
              <a:rPr lang="fr-FR" sz="1200" spc="6" dirty="0">
                <a:solidFill>
                  <a:srgbClr val="12ABDB"/>
                </a:solidFill>
                <a:latin typeface="Ubuntu"/>
                <a:cs typeface="Ubuntu"/>
              </a:rPr>
              <a:t>Directeur Finance Gestion de Carrefour France</a:t>
            </a:r>
            <a:endParaRPr kumimoji="0" lang="en-PL" sz="1200" b="0" i="0" u="none" strike="noStrike" kern="1200" cap="none" spc="0" normalizeH="0" baseline="0" noProof="0" dirty="0">
              <a:ln>
                <a:noFill/>
              </a:ln>
              <a:solidFill>
                <a:sysClr val="windowText" lastClr="000000"/>
              </a:solidFill>
              <a:effectLst/>
              <a:uLnTx/>
              <a:uFillTx/>
              <a:latin typeface="Ubuntu"/>
            </a:endParaRPr>
          </a:p>
        </p:txBody>
      </p:sp>
      <p:grpSp>
        <p:nvGrpSpPr>
          <p:cNvPr id="12" name="Groupe 1">
            <a:extLst>
              <a:ext uri="{FF2B5EF4-FFF2-40B4-BE49-F238E27FC236}">
                <a16:creationId xmlns:a16="http://schemas.microsoft.com/office/drawing/2014/main" id="{201577CC-5EE5-4743-AA7A-358D058A1F98}"/>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DDD7BC25-1010-304E-8F28-02213888736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5" name="Freeform 14">
              <a:extLst>
                <a:ext uri="{FF2B5EF4-FFF2-40B4-BE49-F238E27FC236}">
                  <a16:creationId xmlns:a16="http://schemas.microsoft.com/office/drawing/2014/main" id="{89DDC0FF-D530-9244-AD38-3EB4002C606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6"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9"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52</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223584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2AAB6-A7FE-B549-B774-3218C4B26A6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138"/>
            <a:ext cx="12191998" cy="6864137"/>
          </a:xfrm>
          <a:prstGeom prst="rect">
            <a:avLst/>
          </a:prstGeom>
        </p:spPr>
      </p:pic>
      <p:sp>
        <p:nvSpPr>
          <p:cNvPr id="10" name="Rectangle 9">
            <a:extLst>
              <a:ext uri="{FF2B5EF4-FFF2-40B4-BE49-F238E27FC236}">
                <a16:creationId xmlns:a16="http://schemas.microsoft.com/office/drawing/2014/main" id="{75338232-FF3D-8743-9439-FF8599F5E4D4}"/>
              </a:ext>
              <a:ext uri="{C183D7F6-B498-43B3-948B-1728B52AA6E4}">
                <adec:decorative xmlns:adec="http://schemas.microsoft.com/office/drawing/2017/decorative" val="1"/>
              </a:ext>
            </a:extLst>
          </p:cNvPr>
          <p:cNvSpPr/>
          <p:nvPr/>
        </p:nvSpPr>
        <p:spPr>
          <a:xfrm>
            <a:off x="0" y="-6138"/>
            <a:ext cx="12192000" cy="6864137"/>
          </a:xfrm>
          <a:prstGeom prst="rect">
            <a:avLst/>
          </a:prstGeom>
          <a:gradFill>
            <a:gsLst>
              <a:gs pos="3100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Ubuntu"/>
              <a:ea typeface="+mn-ea"/>
              <a:cs typeface="+mn-cs"/>
            </a:endParaRPr>
          </a:p>
        </p:txBody>
      </p:sp>
      <p:pic>
        <p:nvPicPr>
          <p:cNvPr id="6" name="Image 5" descr="Centre national d'études spatiales">
            <a:extLst>
              <a:ext uri="{C183D7F6-B498-43B3-948B-1728B52AA6E4}">
                <adec:decorative xmlns:adec="http://schemas.microsoft.com/office/drawing/2017/decorative" val="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4813" y="643334"/>
            <a:ext cx="1570022" cy="1570022"/>
          </a:xfrm>
          <a:prstGeom prst="rect">
            <a:avLst/>
          </a:prstGeom>
        </p:spPr>
      </p:pic>
      <p:sp>
        <p:nvSpPr>
          <p:cNvPr id="5" name="Text Placeholder 4">
            <a:extLst>
              <a:ext uri="{FF2B5EF4-FFF2-40B4-BE49-F238E27FC236}">
                <a16:creationId xmlns:a16="http://schemas.microsoft.com/office/drawing/2014/main" id="{940540F5-A1A5-BD43-941E-173F589A95CE}"/>
              </a:ext>
            </a:extLst>
          </p:cNvPr>
          <p:cNvSpPr>
            <a:spLocks noGrp="1"/>
          </p:cNvSpPr>
          <p:nvPr>
            <p:ph type="title" idx="4294967295"/>
          </p:nvPr>
        </p:nvSpPr>
        <p:spPr>
          <a:xfrm>
            <a:off x="404813" y="2257425"/>
            <a:ext cx="2120900" cy="26939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lvl="0">
              <a:lnSpc>
                <a:spcPct val="100000"/>
              </a:lnSpc>
              <a:spcBef>
                <a:spcPts val="0"/>
              </a:spcBef>
              <a:defRPr/>
            </a:pPr>
            <a:r>
              <a:rPr lang="fr-FR" sz="1800" b="1" cap="all" dirty="0">
                <a:latin typeface="Ubuntu Medium" panose="020B0604030602030204" pitchFamily="34" charset="0"/>
                <a:ea typeface="+mn-ea"/>
                <a:cs typeface="+mn-cs"/>
              </a:rPr>
              <a:t>Collaboration renforcée autour des grands enjeux climatiques.</a:t>
            </a:r>
            <a:endParaRPr kumimoji="0" lang="en-GB" sz="1800" b="1" i="0" u="none" strike="noStrike" kern="1200" cap="all" spc="0" normalizeH="0" noProof="0" dirty="0">
              <a:ln>
                <a:noFill/>
              </a:ln>
              <a:solidFill>
                <a:schemeClr val="tx1"/>
              </a:solidFill>
              <a:effectLst/>
              <a:uLnTx/>
              <a:uFillTx/>
              <a:latin typeface="Ubuntu Medium" panose="020B0604030602030204" pitchFamily="34" charset="0"/>
              <a:ea typeface="+mn-ea"/>
              <a:cs typeface="+mn-cs"/>
            </a:endParaRPr>
          </a:p>
        </p:txBody>
      </p:sp>
      <p:sp>
        <p:nvSpPr>
          <p:cNvPr id="9" name="Text Placeholder 3">
            <a:extLst>
              <a:ext uri="{FF2B5EF4-FFF2-40B4-BE49-F238E27FC236}">
                <a16:creationId xmlns:a16="http://schemas.microsoft.com/office/drawing/2014/main" id="{54D8F5B1-155E-8A48-B8A9-E4527170E178}"/>
              </a:ext>
            </a:extLst>
          </p:cNvPr>
          <p:cNvSpPr>
            <a:spLocks noGrp="1"/>
          </p:cNvSpPr>
          <p:nvPr>
            <p:ph type="body" sz="quarter" idx="14"/>
          </p:nvPr>
        </p:nvSpPr>
        <p:spPr>
          <a:xfrm>
            <a:off x="2721178" y="2256445"/>
            <a:ext cx="4655806" cy="4474068"/>
          </a:xfrm>
        </p:spPr>
        <p:txBody>
          <a:bodyPr numCol="2" spcCol="144000">
            <a:noAutofit/>
          </a:bodyPr>
          <a:lstStyle/>
          <a:p>
            <a:r>
              <a:rPr lang="fr-FR" dirty="0">
                <a:latin typeface="Ubuntu" panose="020B0504030602030204" pitchFamily="34" charset="0"/>
              </a:rPr>
              <a:t>Jean-Yves Le Gall, Président du CNES et Aiman Ezzat, Directeur général du groupe Capgemini, se sont rencontrés au Siège du CNES, pour échanger autour des enjeux stratégiques communs aux deux organisations : la transformation numérique et la Responsabilité Sociale et Environnementale (RSE). Les deux dirigeants ont rappelé leur volonté de faire du secteur spatial européen un levier d’accélération majeur pour assurer une transition écologique durable.</a:t>
            </a:r>
          </a:p>
          <a:p>
            <a:r>
              <a:rPr lang="fr-FR" dirty="0">
                <a:latin typeface="Ubuntu" panose="020B0504030602030204" pitchFamily="34" charset="0"/>
              </a:rPr>
              <a:t>Lors de cette rencontre, les deux dirigeants ont acté un renforcement de la contribution de Capgemini au </a:t>
            </a:r>
            <a:r>
              <a:rPr lang="fr-FR" dirty="0" err="1">
                <a:latin typeface="Ubuntu" panose="020B0504030602030204" pitchFamily="34" charset="0"/>
              </a:rPr>
              <a:t>Space</a:t>
            </a:r>
            <a:r>
              <a:rPr lang="fr-FR" dirty="0">
                <a:latin typeface="Ubuntu" panose="020B0504030602030204" pitchFamily="34" charset="0"/>
              </a:rPr>
              <a:t> </a:t>
            </a:r>
            <a:r>
              <a:rPr lang="fr-FR" dirty="0" err="1">
                <a:latin typeface="Ubuntu" panose="020B0504030602030204" pitchFamily="34" charset="0"/>
              </a:rPr>
              <a:t>Climate</a:t>
            </a:r>
            <a:r>
              <a:rPr lang="fr-FR" dirty="0">
                <a:latin typeface="Ubuntu" panose="020B0504030602030204" pitchFamily="34" charset="0"/>
              </a:rPr>
              <a:t> </a:t>
            </a:r>
            <a:r>
              <a:rPr lang="fr-FR" dirty="0" err="1">
                <a:latin typeface="Ubuntu" panose="020B0504030602030204" pitchFamily="34" charset="0"/>
              </a:rPr>
              <a:t>Observatory</a:t>
            </a:r>
            <a:r>
              <a:rPr lang="fr-FR" dirty="0">
                <a:latin typeface="Ubuntu" panose="020B0504030602030204" pitchFamily="34" charset="0"/>
              </a:rPr>
              <a:t> (SCO), l’initiative du CNES lancée lors du One </a:t>
            </a:r>
            <a:r>
              <a:rPr lang="fr-FR" dirty="0" err="1">
                <a:latin typeface="Ubuntu" panose="020B0504030602030204" pitchFamily="34" charset="0"/>
              </a:rPr>
              <a:t>Planet</a:t>
            </a:r>
            <a:r>
              <a:rPr lang="fr-FR" dirty="0">
                <a:latin typeface="Ubuntu" panose="020B0504030602030204" pitchFamily="34" charset="0"/>
              </a:rPr>
              <a:t> </a:t>
            </a:r>
            <a:r>
              <a:rPr lang="fr-FR" dirty="0" err="1">
                <a:latin typeface="Ubuntu" panose="020B0504030602030204" pitchFamily="34" charset="0"/>
              </a:rPr>
              <a:t>Summit</a:t>
            </a:r>
            <a:r>
              <a:rPr lang="fr-FR" dirty="0">
                <a:latin typeface="Ubuntu" panose="020B0504030602030204" pitchFamily="34" charset="0"/>
              </a:rPr>
              <a:t> en 2017.</a:t>
            </a:r>
          </a:p>
          <a:p>
            <a:r>
              <a:rPr lang="fr-FR" dirty="0">
                <a:latin typeface="Ubuntu" panose="020B0504030602030204" pitchFamily="34" charset="0"/>
              </a:rPr>
              <a:t>Capgemini participe à la charte du SCO International et rejoint les 27 agences et organisations internationales que compte le SCO. Cette démarche s’inscrit dans la continuité de l’implication de Capgemini, auprès du CNES dans l’animation actuelle de la communauté SCO.</a:t>
            </a:r>
          </a:p>
        </p:txBody>
      </p:sp>
      <p:sp>
        <p:nvSpPr>
          <p:cNvPr id="19" name="Rectangle 27">
            <a:extLst>
              <a:ext uri="{FF2B5EF4-FFF2-40B4-BE49-F238E27FC236}">
                <a16:creationId xmlns:a16="http://schemas.microsoft.com/office/drawing/2014/main" id="{068C8862-9018-4410-8D05-55B139D613A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solidFill>
                <a:latin typeface="Ubuntu" panose="020B0504030602030204" pitchFamily="34" charset="0"/>
                <a:cs typeface="Arial" panose="020B0604020202020204" pitchFamily="34" charset="0"/>
              </a:rPr>
              <a:t>Public © Capgemini 2023. All rights reserved  |</a:t>
            </a:r>
          </a:p>
        </p:txBody>
      </p:sp>
      <p:sp>
        <p:nvSpPr>
          <p:cNvPr id="16" name="Rectangle 43">
            <a:extLst>
              <a:ext uri="{FF2B5EF4-FFF2-40B4-BE49-F238E27FC236}">
                <a16:creationId xmlns:a16="http://schemas.microsoft.com/office/drawing/2014/main" id="{12C860B5-6168-40D5-8C04-40B29F8E06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chemeClr val="bg1"/>
                </a:solidFill>
                <a:latin typeface="Ubuntu" panose="020B0504030602030204" pitchFamily="34" charset="0"/>
                <a:cs typeface="Arial" panose="020B0604020202020204" pitchFamily="34" charset="0"/>
              </a:rPr>
              <a:pPr algn="r"/>
              <a:t>53</a:t>
            </a:fld>
            <a:endParaRPr lang="en-US" sz="800" dirty="0">
              <a:solidFill>
                <a:schemeClr val="bg1"/>
              </a:solidFill>
              <a:latin typeface="Ubuntu" panose="020B0504030602030204" pitchFamily="34" charset="0"/>
              <a:cs typeface="Arial" panose="020B0604020202020204" pitchFamily="34" charset="0"/>
            </a:endParaRPr>
          </a:p>
        </p:txBody>
      </p:sp>
      <p:grpSp>
        <p:nvGrpSpPr>
          <p:cNvPr id="12"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3"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4"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Tree>
    <p:extLst>
      <p:ext uri="{BB962C8B-B14F-4D97-AF65-F5344CB8AC3E}">
        <p14:creationId xmlns:p14="http://schemas.microsoft.com/office/powerpoint/2010/main" val="3015404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20">
            <a:extLst>
              <a:ext uri="{FF2B5EF4-FFF2-40B4-BE49-F238E27FC236}">
                <a16:creationId xmlns:a16="http://schemas.microsoft.com/office/drawing/2014/main" id="{DD6C9640-C282-EC42-86F5-9DCEC1E9E3A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9381185" flipH="1">
            <a:off x="3274685" y="1204002"/>
            <a:ext cx="10206319" cy="4945030"/>
          </a:xfrm>
          <a:prstGeom prst="rect">
            <a:avLst/>
          </a:prstGeom>
        </p:spPr>
      </p:pic>
      <p:sp>
        <p:nvSpPr>
          <p:cNvPr id="7" name="object 5">
            <a:extLst>
              <a:ext uri="{FF2B5EF4-FFF2-40B4-BE49-F238E27FC236}">
                <a16:creationId xmlns:a16="http://schemas.microsoft.com/office/drawing/2014/main" id="{3090803E-DDC8-7D41-B1AB-697A5EA565C9}"/>
              </a:ext>
            </a:extLst>
          </p:cNvPr>
          <p:cNvSpPr txBox="1">
            <a:spLocks noGrp="1"/>
          </p:cNvSpPr>
          <p:nvPr>
            <p:ph type="title" idx="4294967295"/>
          </p:nvPr>
        </p:nvSpPr>
        <p:spPr>
          <a:xfrm>
            <a:off x="1422525" y="1907630"/>
            <a:ext cx="8750595" cy="2838827"/>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7200" b="0" i="0" u="none" strike="noStrike" kern="1200" spc="-121" normalizeH="0" noProof="0" dirty="0">
                <a:ln>
                  <a:noFill/>
                </a:ln>
                <a:solidFill>
                  <a:srgbClr val="FFFFFF"/>
                </a:solidFill>
                <a:effectLst/>
                <a:uLnTx/>
                <a:uFillTx/>
                <a:latin typeface="+mj-lt"/>
                <a:ea typeface="+mn-ea"/>
                <a:cs typeface="Ubuntu Light"/>
              </a:rPr>
              <a:t>Nos collaborateurs </a:t>
            </a:r>
            <a:r>
              <a:rPr kumimoji="0" lang="en-GB" sz="7200" b="0" i="0" u="none" strike="noStrike" kern="1200" spc="-121" normalizeH="0" noProof="0" dirty="0" err="1">
                <a:ln>
                  <a:noFill/>
                </a:ln>
                <a:solidFill>
                  <a:srgbClr val="FFFFFF"/>
                </a:solidFill>
                <a:effectLst/>
                <a:uLnTx/>
                <a:uFillTx/>
                <a:latin typeface="+mj-lt"/>
                <a:ea typeface="+mn-ea"/>
                <a:cs typeface="Ubuntu Light"/>
              </a:rPr>
              <a:t>témoignent</a:t>
            </a:r>
            <a:endParaRPr kumimoji="0" lang="en-GB" sz="7200" b="0" i="0" u="none" strike="noStrike" kern="1200" spc="0" normalizeH="0" noProof="0" dirty="0">
              <a:ln>
                <a:noFill/>
              </a:ln>
              <a:solidFill>
                <a:schemeClr val="tx1"/>
              </a:solidFill>
              <a:effectLst/>
              <a:uLnTx/>
              <a:uFillTx/>
              <a:latin typeface="+mj-lt"/>
              <a:ea typeface="+mn-ea"/>
              <a:cs typeface="Ubuntu Light"/>
            </a:endParaRPr>
          </a:p>
        </p:txBody>
      </p:sp>
      <p:sp>
        <p:nvSpPr>
          <p:cNvPr id="3" name="object 3">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2319621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E503E23-4B95-243C-FB97-577FED39959B}"/>
              </a:ext>
            </a:extLst>
          </p:cNvPr>
          <p:cNvSpPr>
            <a:spLocks noGrp="1"/>
          </p:cNvSpPr>
          <p:nvPr>
            <p:ph type="title" idx="4294967295"/>
          </p:nvPr>
        </p:nvSpPr>
        <p:spPr>
          <a:xfrm>
            <a:off x="838200" y="-1325563"/>
            <a:ext cx="10515600" cy="1325563"/>
          </a:xfrm>
          <a:prstGeom prst="rect">
            <a:avLst/>
          </a:prstGeom>
        </p:spPr>
        <p:txBody>
          <a:bodyPr anchor="b"/>
          <a:lstStyle/>
          <a:p>
            <a:r>
              <a:rPr lang="fr-FR" dirty="0"/>
              <a:t>Témoignages Collaborateurs</a:t>
            </a:r>
          </a:p>
        </p:txBody>
      </p:sp>
      <p:grpSp>
        <p:nvGrpSpPr>
          <p:cNvPr id="42" name="Groupe 41" descr="Selfie et citation d'Aïda, Business Analyst"/>
          <p:cNvGrpSpPr/>
          <p:nvPr/>
        </p:nvGrpSpPr>
        <p:grpSpPr>
          <a:xfrm>
            <a:off x="592535" y="1183680"/>
            <a:ext cx="5282152" cy="2641076"/>
            <a:chOff x="10233405" y="2441241"/>
            <a:chExt cx="5282152" cy="2641076"/>
          </a:xfrm>
        </p:grpSpPr>
        <p:pic>
          <p:nvPicPr>
            <p:cNvPr id="20" name="Imag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33405" y="2441241"/>
              <a:ext cx="2641076" cy="2641076"/>
            </a:xfrm>
            <a:prstGeom prst="rect">
              <a:avLst/>
            </a:prstGeom>
          </p:spPr>
        </p:pic>
        <p:pic>
          <p:nvPicPr>
            <p:cNvPr id="21" name="Imag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74481" y="2441241"/>
              <a:ext cx="2641076" cy="2641076"/>
            </a:xfrm>
            <a:prstGeom prst="rect">
              <a:avLst/>
            </a:prstGeom>
          </p:spPr>
        </p:pic>
      </p:grpSp>
      <p:grpSp>
        <p:nvGrpSpPr>
          <p:cNvPr id="41" name="Groupe 40" descr="Selfie et citation de Solène, Développeuse"/>
          <p:cNvGrpSpPr/>
          <p:nvPr/>
        </p:nvGrpSpPr>
        <p:grpSpPr>
          <a:xfrm>
            <a:off x="5976626" y="3423001"/>
            <a:ext cx="5281484" cy="2642024"/>
            <a:chOff x="4500478" y="-1853783"/>
            <a:chExt cx="5281484" cy="2642024"/>
          </a:xfrm>
        </p:grpSpPr>
        <p:pic>
          <p:nvPicPr>
            <p:cNvPr id="27" name="Image 2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40886" y="-1853783"/>
              <a:ext cx="2641076" cy="2641076"/>
            </a:xfrm>
            <a:prstGeom prst="rect">
              <a:avLst/>
            </a:prstGeom>
          </p:spPr>
        </p:pic>
        <p:pic>
          <p:nvPicPr>
            <p:cNvPr id="32" name="Imag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00478" y="-1852835"/>
              <a:ext cx="2641076" cy="2641076"/>
            </a:xfrm>
            <a:prstGeom prst="rect">
              <a:avLst/>
            </a:prstGeom>
          </p:spPr>
        </p:pic>
      </p:grpSp>
      <p:grpSp>
        <p:nvGrpSpPr>
          <p:cNvPr id="40" name="Groupe 39" descr="Selfie et citation de Banjamin, Senior System Architect"/>
          <p:cNvGrpSpPr/>
          <p:nvPr/>
        </p:nvGrpSpPr>
        <p:grpSpPr>
          <a:xfrm>
            <a:off x="5976626" y="692339"/>
            <a:ext cx="5279180" cy="2641076"/>
            <a:chOff x="2292057" y="1349778"/>
            <a:chExt cx="5279180" cy="2641076"/>
          </a:xfrm>
        </p:grpSpPr>
        <p:pic>
          <p:nvPicPr>
            <p:cNvPr id="35" name="Image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30161" y="1349778"/>
              <a:ext cx="2641076" cy="2641076"/>
            </a:xfrm>
            <a:prstGeom prst="rect">
              <a:avLst/>
            </a:prstGeom>
          </p:spPr>
        </p:pic>
        <p:pic>
          <p:nvPicPr>
            <p:cNvPr id="36" name="Image 3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292057" y="1349778"/>
              <a:ext cx="2641076" cy="2641076"/>
            </a:xfrm>
            <a:prstGeom prst="rect">
              <a:avLst/>
            </a:prstGeom>
          </p:spPr>
        </p:pic>
      </p:grpSp>
      <p:grpSp>
        <p:nvGrpSpPr>
          <p:cNvPr id="39" name="Groupe 38" descr="Selfie et citation de Charlie, Team Lead Pentest"/>
          <p:cNvGrpSpPr/>
          <p:nvPr/>
        </p:nvGrpSpPr>
        <p:grpSpPr>
          <a:xfrm>
            <a:off x="592869" y="3897380"/>
            <a:ext cx="5281818" cy="2641076"/>
            <a:chOff x="5065787" y="3578369"/>
            <a:chExt cx="5281818" cy="2641076"/>
          </a:xfrm>
        </p:grpSpPr>
        <p:pic>
          <p:nvPicPr>
            <p:cNvPr id="37" name="Imag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06529" y="3578369"/>
              <a:ext cx="2641076" cy="2641076"/>
            </a:xfrm>
            <a:prstGeom prst="rect">
              <a:avLst/>
            </a:prstGeom>
          </p:spPr>
        </p:pic>
        <p:pic>
          <p:nvPicPr>
            <p:cNvPr id="38" name="Image 3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065787" y="3578369"/>
              <a:ext cx="2641076" cy="2641076"/>
            </a:xfrm>
            <a:prstGeom prst="rect">
              <a:avLst/>
            </a:prstGeom>
          </p:spPr>
        </p:pic>
      </p:grpSp>
      <p:grpSp>
        <p:nvGrpSpPr>
          <p:cNvPr id="14"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5"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6"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7"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8"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55</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174775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DDC28-F843-DD2B-7B42-0DC5DFA16B6D}"/>
              </a:ext>
            </a:extLst>
          </p:cNvPr>
          <p:cNvSpPr>
            <a:spLocks noGrp="1"/>
          </p:cNvSpPr>
          <p:nvPr>
            <p:ph type="title" idx="4294967295"/>
          </p:nvPr>
        </p:nvSpPr>
        <p:spPr>
          <a:xfrm>
            <a:off x="838200" y="-1325563"/>
            <a:ext cx="10515600" cy="1325563"/>
          </a:xfrm>
          <a:prstGeom prst="rect">
            <a:avLst/>
          </a:prstGeom>
        </p:spPr>
        <p:txBody>
          <a:bodyPr anchor="b"/>
          <a:lstStyle/>
          <a:p>
            <a:r>
              <a:rPr lang="fr-FR" dirty="0"/>
              <a:t>Témoignages collaborateurs suite</a:t>
            </a:r>
          </a:p>
        </p:txBody>
      </p:sp>
      <p:grpSp>
        <p:nvGrpSpPr>
          <p:cNvPr id="5" name="Groupe 4" descr="Selfie et citation de Sonia, Testeuse confirmée"/>
          <p:cNvGrpSpPr/>
          <p:nvPr/>
        </p:nvGrpSpPr>
        <p:grpSpPr>
          <a:xfrm>
            <a:off x="6097580" y="1201114"/>
            <a:ext cx="2765662" cy="5173604"/>
            <a:chOff x="6401233" y="1295422"/>
            <a:chExt cx="2765662" cy="5173604"/>
          </a:xfrm>
        </p:grpSpPr>
        <p:pic>
          <p:nvPicPr>
            <p:cNvPr id="27" name="Imag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1233" y="3827950"/>
              <a:ext cx="2641076" cy="2641076"/>
            </a:xfrm>
            <a:prstGeom prst="rect">
              <a:avLst/>
            </a:prstGeom>
          </p:spPr>
        </p:pic>
        <p:pic>
          <p:nvPicPr>
            <p:cNvPr id="32" name="Image 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5819" y="1295422"/>
              <a:ext cx="2641076" cy="2641076"/>
            </a:xfrm>
            <a:prstGeom prst="rect">
              <a:avLst/>
            </a:prstGeom>
          </p:spPr>
        </p:pic>
      </p:grpSp>
      <p:grpSp>
        <p:nvGrpSpPr>
          <p:cNvPr id="6" name="Groupe 5" descr="Selfie et citation de Dario, Analyst Developer"/>
          <p:cNvGrpSpPr/>
          <p:nvPr/>
        </p:nvGrpSpPr>
        <p:grpSpPr>
          <a:xfrm>
            <a:off x="9031339" y="1201114"/>
            <a:ext cx="2763719" cy="5173604"/>
            <a:chOff x="9334992" y="1295422"/>
            <a:chExt cx="2763719" cy="5173604"/>
          </a:xfrm>
        </p:grpSpPr>
        <p:pic>
          <p:nvPicPr>
            <p:cNvPr id="35" name="Imag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34992" y="3827950"/>
              <a:ext cx="2641076" cy="2641076"/>
            </a:xfrm>
            <a:prstGeom prst="rect">
              <a:avLst/>
            </a:prstGeom>
          </p:spPr>
        </p:pic>
        <p:pic>
          <p:nvPicPr>
            <p:cNvPr id="36" name="Imag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57635" y="1295422"/>
              <a:ext cx="2641076" cy="2641076"/>
            </a:xfrm>
            <a:prstGeom prst="rect">
              <a:avLst/>
            </a:prstGeom>
          </p:spPr>
        </p:pic>
      </p:grpSp>
      <p:grpSp>
        <p:nvGrpSpPr>
          <p:cNvPr id="3" name="Groupe 2" descr="Selfie et citation de Julia, Engagement Manager"/>
          <p:cNvGrpSpPr/>
          <p:nvPr/>
        </p:nvGrpSpPr>
        <p:grpSpPr>
          <a:xfrm>
            <a:off x="359940" y="1201114"/>
            <a:ext cx="2744144" cy="5173604"/>
            <a:chOff x="663593" y="1295422"/>
            <a:chExt cx="2744144" cy="5173604"/>
          </a:xfrm>
        </p:grpSpPr>
        <p:pic>
          <p:nvPicPr>
            <p:cNvPr id="20" name="Imag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593" y="3827950"/>
              <a:ext cx="2641076" cy="2641076"/>
            </a:xfrm>
            <a:prstGeom prst="rect">
              <a:avLst/>
            </a:prstGeom>
          </p:spPr>
        </p:pic>
        <p:pic>
          <p:nvPicPr>
            <p:cNvPr id="21" name="Imag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6661" y="1295422"/>
              <a:ext cx="2641076" cy="2641076"/>
            </a:xfrm>
            <a:prstGeom prst="rect">
              <a:avLst/>
            </a:prstGeom>
          </p:spPr>
        </p:pic>
      </p:grpSp>
      <p:grpSp>
        <p:nvGrpSpPr>
          <p:cNvPr id="4" name="Groupe 3" descr="Selfie et citation de Joffrey, Consultant Système et infrastructure"/>
          <p:cNvGrpSpPr/>
          <p:nvPr/>
        </p:nvGrpSpPr>
        <p:grpSpPr>
          <a:xfrm>
            <a:off x="3284990" y="1201114"/>
            <a:ext cx="2750910" cy="5173604"/>
            <a:chOff x="3588643" y="1295422"/>
            <a:chExt cx="2750910" cy="5173604"/>
          </a:xfrm>
        </p:grpSpPr>
        <p:pic>
          <p:nvPicPr>
            <p:cNvPr id="38" name="Imag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88643" y="3827950"/>
              <a:ext cx="2641076" cy="2641076"/>
            </a:xfrm>
            <a:prstGeom prst="rect">
              <a:avLst/>
            </a:prstGeom>
          </p:spPr>
        </p:pic>
        <p:pic>
          <p:nvPicPr>
            <p:cNvPr id="37" name="Image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98477" y="1295422"/>
              <a:ext cx="2641076" cy="2641076"/>
            </a:xfrm>
            <a:prstGeom prst="rect">
              <a:avLst/>
            </a:prstGeom>
          </p:spPr>
        </p:pic>
      </p:grpSp>
      <p:grpSp>
        <p:nvGrpSpPr>
          <p:cNvPr id="14"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5"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6"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7"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8"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56</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4140287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8B41289-DAA4-C395-FFFF-9D25A6176E8E}"/>
              </a:ext>
            </a:extLst>
          </p:cNvPr>
          <p:cNvSpPr>
            <a:spLocks noGrp="1"/>
          </p:cNvSpPr>
          <p:nvPr>
            <p:ph type="title" idx="4294967295"/>
          </p:nvPr>
        </p:nvSpPr>
        <p:spPr>
          <a:xfrm>
            <a:off x="838200" y="-1325563"/>
            <a:ext cx="10515600" cy="1325563"/>
          </a:xfrm>
          <a:prstGeom prst="rect">
            <a:avLst/>
          </a:prstGeom>
        </p:spPr>
        <p:txBody>
          <a:bodyPr anchor="b"/>
          <a:lstStyle/>
          <a:p>
            <a:r>
              <a:rPr lang="fr-FR" dirty="0"/>
              <a:t>Témoignages collaborateurs fin</a:t>
            </a:r>
          </a:p>
        </p:txBody>
      </p:sp>
      <p:grpSp>
        <p:nvGrpSpPr>
          <p:cNvPr id="3" name="Groupe 2" descr="Selfie et citation d'Anissa, Chargée de recrutement">
            <a:extLst>
              <a:ext uri="{FF2B5EF4-FFF2-40B4-BE49-F238E27FC236}">
                <a16:creationId xmlns:a16="http://schemas.microsoft.com/office/drawing/2014/main" id="{2BD3375F-209D-E223-FBBB-D773299DFCA0}"/>
              </a:ext>
            </a:extLst>
          </p:cNvPr>
          <p:cNvGrpSpPr/>
          <p:nvPr/>
        </p:nvGrpSpPr>
        <p:grpSpPr>
          <a:xfrm>
            <a:off x="6207397" y="1213510"/>
            <a:ext cx="2776658" cy="4959963"/>
            <a:chOff x="6207397" y="1213510"/>
            <a:chExt cx="2776658" cy="4959963"/>
          </a:xfrm>
        </p:grpSpPr>
        <p:pic>
          <p:nvPicPr>
            <p:cNvPr id="27" name="Image 26" descr="Selfie et citation d'Anissa, Chargée de recrutemen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2979" y="3532397"/>
              <a:ext cx="2641076" cy="2641076"/>
            </a:xfrm>
            <a:prstGeom prst="rect">
              <a:avLst/>
            </a:prstGeom>
          </p:spPr>
        </p:pic>
        <p:pic>
          <p:nvPicPr>
            <p:cNvPr id="32" name="Image 31" descr="Selfie et citation d'Aïda, Business Analyst"/>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7397" y="1213510"/>
              <a:ext cx="2641076" cy="2641076"/>
            </a:xfrm>
            <a:prstGeom prst="rect">
              <a:avLst/>
            </a:prstGeom>
          </p:spPr>
        </p:pic>
      </p:grpSp>
      <p:grpSp>
        <p:nvGrpSpPr>
          <p:cNvPr id="2" name="Groupe 1" descr="Selfie et citation de Clément, Ingénieur en ontologie">
            <a:extLst>
              <a:ext uri="{FF2B5EF4-FFF2-40B4-BE49-F238E27FC236}">
                <a16:creationId xmlns:a16="http://schemas.microsoft.com/office/drawing/2014/main" id="{27AFEA68-0E3E-1956-5B8D-7A6E01CD8440}"/>
              </a:ext>
            </a:extLst>
          </p:cNvPr>
          <p:cNvGrpSpPr/>
          <p:nvPr/>
        </p:nvGrpSpPr>
        <p:grpSpPr>
          <a:xfrm>
            <a:off x="9075530" y="1213510"/>
            <a:ext cx="2748663" cy="4959963"/>
            <a:chOff x="9075530" y="1213510"/>
            <a:chExt cx="2748663" cy="4959963"/>
          </a:xfrm>
        </p:grpSpPr>
        <p:pic>
          <p:nvPicPr>
            <p:cNvPr id="35" name="Imag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3117" y="3532397"/>
              <a:ext cx="2641076" cy="2641076"/>
            </a:xfrm>
            <a:prstGeom prst="rect">
              <a:avLst/>
            </a:prstGeom>
          </p:spPr>
        </p:pic>
        <p:pic>
          <p:nvPicPr>
            <p:cNvPr id="36" name="Imag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75530" y="1213510"/>
              <a:ext cx="2641076" cy="2641076"/>
            </a:xfrm>
            <a:prstGeom prst="rect">
              <a:avLst/>
            </a:prstGeom>
          </p:spPr>
        </p:pic>
      </p:grpSp>
      <p:grpSp>
        <p:nvGrpSpPr>
          <p:cNvPr id="5" name="Groupe 4" descr="Selfie et citation de Marta, Lean Agile Transformation Consultant">
            <a:extLst>
              <a:ext uri="{FF2B5EF4-FFF2-40B4-BE49-F238E27FC236}">
                <a16:creationId xmlns:a16="http://schemas.microsoft.com/office/drawing/2014/main" id="{88F60981-A898-ABAD-76A7-28B74142A34B}"/>
              </a:ext>
            </a:extLst>
          </p:cNvPr>
          <p:cNvGrpSpPr/>
          <p:nvPr/>
        </p:nvGrpSpPr>
        <p:grpSpPr>
          <a:xfrm>
            <a:off x="281409" y="1213510"/>
            <a:ext cx="2769601" cy="4959963"/>
            <a:chOff x="281409" y="1213510"/>
            <a:chExt cx="2769601" cy="4959963"/>
          </a:xfrm>
        </p:grpSpPr>
        <p:pic>
          <p:nvPicPr>
            <p:cNvPr id="20" name="Imag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9934" y="3532397"/>
              <a:ext cx="2641076" cy="2641076"/>
            </a:xfrm>
            <a:prstGeom prst="rect">
              <a:avLst/>
            </a:prstGeom>
          </p:spPr>
        </p:pic>
        <p:pic>
          <p:nvPicPr>
            <p:cNvPr id="21" name="Imag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1409" y="1213510"/>
              <a:ext cx="2641076" cy="2641076"/>
            </a:xfrm>
            <a:prstGeom prst="rect">
              <a:avLst/>
            </a:prstGeom>
          </p:spPr>
        </p:pic>
      </p:grpSp>
      <p:grpSp>
        <p:nvGrpSpPr>
          <p:cNvPr id="4" name="Groupe 3" descr="Selfie et citation d'Ayoub, Consultant Application">
            <a:extLst>
              <a:ext uri="{FF2B5EF4-FFF2-40B4-BE49-F238E27FC236}">
                <a16:creationId xmlns:a16="http://schemas.microsoft.com/office/drawing/2014/main" id="{54DEF86C-379E-83F7-1314-B3784B4F3919}"/>
              </a:ext>
            </a:extLst>
          </p:cNvPr>
          <p:cNvGrpSpPr/>
          <p:nvPr/>
        </p:nvGrpSpPr>
        <p:grpSpPr>
          <a:xfrm>
            <a:off x="3231187" y="1213510"/>
            <a:ext cx="2767186" cy="4959963"/>
            <a:chOff x="3231187" y="1213510"/>
            <a:chExt cx="2767186" cy="4959963"/>
          </a:xfrm>
        </p:grpSpPr>
        <p:pic>
          <p:nvPicPr>
            <p:cNvPr id="38" name="Imag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57297" y="3532397"/>
              <a:ext cx="2641076" cy="2641076"/>
            </a:xfrm>
            <a:prstGeom prst="rect">
              <a:avLst/>
            </a:prstGeom>
          </p:spPr>
        </p:pic>
        <p:pic>
          <p:nvPicPr>
            <p:cNvPr id="37" name="Image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31187" y="1213510"/>
              <a:ext cx="2641076" cy="2641076"/>
            </a:xfrm>
            <a:prstGeom prst="rect">
              <a:avLst/>
            </a:prstGeom>
          </p:spPr>
        </p:pic>
      </p:grpSp>
      <p:grpSp>
        <p:nvGrpSpPr>
          <p:cNvPr id="10" name="Groupe 1">
            <a:extLst>
              <a:ext uri="{FF2B5EF4-FFF2-40B4-BE49-F238E27FC236}">
                <a16:creationId xmlns:a16="http://schemas.microsoft.com/office/drawing/2014/main" id="{07D74E76-4478-354F-A024-54A987087E9E}"/>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1" name="Freeform 13">
              <a:extLst>
                <a:ext uri="{FF2B5EF4-FFF2-40B4-BE49-F238E27FC236}">
                  <a16:creationId xmlns:a16="http://schemas.microsoft.com/office/drawing/2014/main" id="{4366C289-609C-C54B-84D1-022F8BB7C8C2}"/>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12" name="Freeform 14">
              <a:extLst>
                <a:ext uri="{FF2B5EF4-FFF2-40B4-BE49-F238E27FC236}">
                  <a16:creationId xmlns:a16="http://schemas.microsoft.com/office/drawing/2014/main" id="{9CBD5B98-CA2A-DB40-9F50-E52B346FC2F5}"/>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grpSp>
      <p:sp>
        <p:nvSpPr>
          <p:cNvPr id="13" name="Rectangle 27">
            <a:extLst>
              <a:ext uri="{FF2B5EF4-FFF2-40B4-BE49-F238E27FC236}">
                <a16:creationId xmlns:a16="http://schemas.microsoft.com/office/drawing/2014/main" id="{CD4ECFB1-9EFA-2A42-AE96-BFB7B6E198FB}"/>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4" name="Rectangle 43">
            <a:extLst>
              <a:ext uri="{FF2B5EF4-FFF2-40B4-BE49-F238E27FC236}">
                <a16:creationId xmlns:a16="http://schemas.microsoft.com/office/drawing/2014/main" id="{52F11F1B-FDD5-4073-ABE9-BD35B8DDAC85}"/>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57</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269630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7283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A35E0F-CEF1-7E47-8FF2-C6B339A10D92}"/>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6337427" cy="6858000"/>
          </a:xfrm>
          <a:prstGeom prst="rect">
            <a:avLst/>
          </a:prstGeom>
        </p:spPr>
      </p:pic>
      <p:pic>
        <p:nvPicPr>
          <p:cNvPr id="79" name="Image 22">
            <a:extLst>
              <a:ext uri="{FF2B5EF4-FFF2-40B4-BE49-F238E27FC236}">
                <a16:creationId xmlns:a16="http://schemas.microsoft.com/office/drawing/2014/main" id="{5F2AC772-83AD-514C-82D4-18219F587F90}"/>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rot="9915844" flipV="1">
            <a:off x="-56751" y="3570660"/>
            <a:ext cx="7691240" cy="2972758"/>
          </a:xfrm>
          <a:prstGeom prst="rect">
            <a:avLst/>
          </a:prstGeom>
        </p:spPr>
      </p:pic>
      <p:sp>
        <p:nvSpPr>
          <p:cNvPr id="75" name="Title 74">
            <a:extLst>
              <a:ext uri="{FF2B5EF4-FFF2-40B4-BE49-F238E27FC236}">
                <a16:creationId xmlns:a16="http://schemas.microsoft.com/office/drawing/2014/main" id="{0B5EE6E5-4183-C848-9887-3C11CEF08B6B}"/>
              </a:ext>
            </a:extLst>
          </p:cNvPr>
          <p:cNvSpPr>
            <a:spLocks noGrp="1"/>
          </p:cNvSpPr>
          <p:nvPr>
            <p:ph type="title" idx="4294967295"/>
          </p:nvPr>
        </p:nvSpPr>
        <p:spPr>
          <a:xfrm>
            <a:off x="320676" y="4669025"/>
            <a:ext cx="6330290" cy="186512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mj-lt"/>
                <a:ea typeface="+mn-ea"/>
                <a:cs typeface="+mn-cs"/>
              </a:rPr>
              <a:t>Soyons   </a:t>
            </a:r>
            <a:br>
              <a:rPr kumimoji="0" lang="en-US" sz="7200" b="0" i="0" u="none" strike="noStrike" kern="1200" cap="none" spc="0" normalizeH="0" baseline="0" noProof="0" dirty="0">
                <a:ln>
                  <a:noFill/>
                </a:ln>
                <a:solidFill>
                  <a:schemeClr val="bg1"/>
                </a:solidFill>
                <a:effectLst/>
                <a:uLnTx/>
                <a:uFillTx/>
                <a:latin typeface="+mj-lt"/>
                <a:ea typeface="+mn-ea"/>
                <a:cs typeface="+mn-cs"/>
              </a:rPr>
            </a:br>
            <a:r>
              <a:rPr kumimoji="0" lang="en-US" sz="7200" b="0" i="0" u="none" strike="noStrike" kern="1200" cap="none" spc="0" normalizeH="0" baseline="0" noProof="0" dirty="0">
                <a:ln>
                  <a:noFill/>
                </a:ln>
                <a:solidFill>
                  <a:schemeClr val="bg1"/>
                </a:solidFill>
                <a:effectLst/>
                <a:uLnTx/>
                <a:uFillTx/>
                <a:latin typeface="+mj-lt"/>
                <a:ea typeface="+mn-ea"/>
                <a:cs typeface="+mn-cs"/>
              </a:rPr>
              <a:t>    connectés</a:t>
            </a:r>
            <a:endParaRPr kumimoji="0" lang="fr-FR" sz="72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CaixaDeTexto 3">
            <a:extLst>
              <a:ext uri="{FF2B5EF4-FFF2-40B4-BE49-F238E27FC236}">
                <a16:creationId xmlns:a16="http://schemas.microsoft.com/office/drawing/2014/main" id="{B079CF08-D054-3C4F-B6E2-4134397E101C}"/>
              </a:ext>
            </a:extLst>
          </p:cNvPr>
          <p:cNvSpPr txBox="1"/>
          <p:nvPr/>
        </p:nvSpPr>
        <p:spPr>
          <a:xfrm>
            <a:off x="7496719" y="1741487"/>
            <a:ext cx="3031194" cy="563231"/>
          </a:xfrm>
          <a:prstGeom prst="rect">
            <a:avLst/>
          </a:prstGeom>
          <a:noFill/>
        </p:spPr>
        <p:txBody>
          <a:bodyPr wrap="square" rtlCol="0">
            <a:spAutoFit/>
          </a:bodyPr>
          <a:lstStyle/>
          <a:p>
            <a:pPr marL="0" marR="0" lvl="0" indent="0" defTabSz="957756" rtl="0" eaLnBrk="1" fontAlgn="auto" latinLnBrk="0" hangingPunct="1">
              <a:lnSpc>
                <a:spcPct val="85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Suivez nos actualités</a:t>
            </a:r>
          </a:p>
          <a:p>
            <a:pPr marL="0" marR="0" lvl="0" indent="0" defTabSz="957756" rtl="0" eaLnBrk="1" fontAlgn="auto" latinLnBrk="0" hangingPunct="1">
              <a:lnSpc>
                <a:spcPct val="85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sur notre site web</a:t>
            </a:r>
          </a:p>
        </p:txBody>
      </p:sp>
      <p:cxnSp>
        <p:nvCxnSpPr>
          <p:cNvPr id="21" name="Conector reto 49">
            <a:extLst>
              <a:ext uri="{FF2B5EF4-FFF2-40B4-BE49-F238E27FC236}">
                <a16:creationId xmlns:a16="http://schemas.microsoft.com/office/drawing/2014/main" id="{D73F9DEF-C12F-5247-9F26-7896A5DB16B3}"/>
              </a:ext>
              <a:ext uri="{C183D7F6-B498-43B3-948B-1728B52AA6E4}">
                <adec:decorative xmlns:adec="http://schemas.microsoft.com/office/drawing/2017/decorative" val="1"/>
              </a:ext>
            </a:extLst>
          </p:cNvPr>
          <p:cNvCxnSpPr>
            <a:cxnSpLocks/>
          </p:cNvCxnSpPr>
          <p:nvPr/>
        </p:nvCxnSpPr>
        <p:spPr>
          <a:xfrm>
            <a:off x="7309405" y="1768692"/>
            <a:ext cx="0" cy="868017"/>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22" name="ZoneTexte 6">
            <a:extLst>
              <a:ext uri="{FF2B5EF4-FFF2-40B4-BE49-F238E27FC236}">
                <a16:creationId xmlns:a16="http://schemas.microsoft.com/office/drawing/2014/main" id="{DF35091B-3F4E-4F44-B091-094BF107C892}"/>
              </a:ext>
            </a:extLst>
          </p:cNvPr>
          <p:cNvSpPr txBox="1"/>
          <p:nvPr/>
        </p:nvSpPr>
        <p:spPr>
          <a:xfrm>
            <a:off x="7496719" y="2321610"/>
            <a:ext cx="2061826" cy="276999"/>
          </a:xfrm>
          <a:prstGeom prst="rect">
            <a:avLst/>
          </a:prstGeom>
          <a:noFill/>
        </p:spPr>
        <p:txBody>
          <a:bodyPr wrap="square" rtlCol="0">
            <a:spAutoFit/>
          </a:bodyPr>
          <a:lstStyle/>
          <a:p>
            <a:pPr marL="0" marR="0" lvl="0" indent="0" defTabSz="957756"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capgemini.com/</a:t>
            </a:r>
            <a:r>
              <a:rPr kumimoji="0" lang="fr-FR" sz="1200" b="0" i="0" u="none" strike="noStrike" kern="1200" cap="none" spc="0" normalizeH="0" baseline="0" noProof="0" dirty="0" err="1">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fr</a:t>
            </a:r>
            <a:endParaRPr kumimoji="0" lang="fr-FR" sz="1200" b="0"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endParaRPr>
          </a:p>
        </p:txBody>
      </p:sp>
      <p:sp>
        <p:nvSpPr>
          <p:cNvPr id="27" name="ZoneTexte 39">
            <a:extLst>
              <a:ext uri="{FF2B5EF4-FFF2-40B4-BE49-F238E27FC236}">
                <a16:creationId xmlns:a16="http://schemas.microsoft.com/office/drawing/2014/main" id="{42389AC9-87B6-A040-942B-FE52EF273701}"/>
              </a:ext>
            </a:extLst>
          </p:cNvPr>
          <p:cNvSpPr txBox="1"/>
          <p:nvPr/>
        </p:nvSpPr>
        <p:spPr>
          <a:xfrm>
            <a:off x="7493395" y="5276839"/>
            <a:ext cx="3027406" cy="276999"/>
          </a:xfrm>
          <a:prstGeom prst="rect">
            <a:avLst/>
          </a:prstGeom>
          <a:noFill/>
        </p:spPr>
        <p:txBody>
          <a:bodyPr wrap="square" rtlCol="0">
            <a:spAutoFit/>
          </a:bodyPr>
          <a:lstStyle/>
          <a:p>
            <a:pPr lvl="0" defTabSz="957756">
              <a:defRPr/>
            </a:pPr>
            <a:r>
              <a:rPr lang="en-US" sz="1200" dirty="0">
                <a:solidFill>
                  <a:srgbClr val="12ABDB"/>
                </a:solidFill>
                <a:latin typeface="Ubuntu" panose="020B0504030602030204" pitchFamily="34" charset="0"/>
                <a:ea typeface="Verdana" panose="020B0604030504040204" pitchFamily="34" charset="0"/>
                <a:cs typeface="Verdana" panose="020B0604030504040204" pitchFamily="34" charset="0"/>
                <a:hlinkClick r:id="rId5">
                  <a:extLst>
                    <a:ext uri="{A12FA001-AC4F-418D-AE19-62706E023703}">
                      <ahyp:hlinkClr xmlns:ahyp="http://schemas.microsoft.com/office/drawing/2018/hyperlinkcolor" val="tx"/>
                    </a:ext>
                  </a:extLst>
                </a:hlinkClick>
              </a:rPr>
              <a:t>capgemini.com/research/</a:t>
            </a:r>
            <a:endParaRPr kumimoji="0" lang="fr-FR" sz="1200" b="0" i="0" u="none" strike="noStrike" kern="1200" cap="none" spc="0" normalizeH="0" baseline="0" noProof="0" dirty="0">
              <a:ln>
                <a:noFill/>
              </a:ln>
              <a:solidFill>
                <a:srgbClr val="12ABDB"/>
              </a:solidFill>
              <a:effectLst/>
              <a:uLnTx/>
              <a:uFillTx/>
              <a:latin typeface="Ubuntu" panose="020B0504030602030204" pitchFamily="34" charset="0"/>
              <a:ea typeface="Verdana" panose="020B0604030504040204" pitchFamily="34" charset="0"/>
              <a:cs typeface="Verdana" panose="020B0604030504040204" pitchFamily="34" charset="0"/>
            </a:endParaRPr>
          </a:p>
        </p:txBody>
      </p:sp>
      <p:cxnSp>
        <p:nvCxnSpPr>
          <p:cNvPr id="28" name="Conector reto 49">
            <a:extLst>
              <a:ext uri="{FF2B5EF4-FFF2-40B4-BE49-F238E27FC236}">
                <a16:creationId xmlns:a16="http://schemas.microsoft.com/office/drawing/2014/main" id="{CF0EE2E1-0099-CC42-9DE9-AB6E8B83EE53}"/>
              </a:ext>
              <a:ext uri="{C183D7F6-B498-43B3-948B-1728B52AA6E4}">
                <adec:decorative xmlns:adec="http://schemas.microsoft.com/office/drawing/2017/decorative" val="1"/>
              </a:ext>
            </a:extLst>
          </p:cNvPr>
          <p:cNvCxnSpPr>
            <a:cxnSpLocks/>
          </p:cNvCxnSpPr>
          <p:nvPr/>
        </p:nvCxnSpPr>
        <p:spPr>
          <a:xfrm>
            <a:off x="7312411" y="4458394"/>
            <a:ext cx="0" cy="1095444"/>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29" name="Conector reto 49">
            <a:extLst>
              <a:ext uri="{FF2B5EF4-FFF2-40B4-BE49-F238E27FC236}">
                <a16:creationId xmlns:a16="http://schemas.microsoft.com/office/drawing/2014/main" id="{D2FF7A03-3F08-E641-B4E0-6CBFA75D6F09}"/>
              </a:ext>
              <a:ext uri="{C183D7F6-B498-43B3-948B-1728B52AA6E4}">
                <adec:decorative xmlns:adec="http://schemas.microsoft.com/office/drawing/2017/decorative" val="1"/>
              </a:ext>
            </a:extLst>
          </p:cNvPr>
          <p:cNvCxnSpPr>
            <a:cxnSpLocks/>
          </p:cNvCxnSpPr>
          <p:nvPr/>
        </p:nvCxnSpPr>
        <p:spPr>
          <a:xfrm>
            <a:off x="7309405" y="3105233"/>
            <a:ext cx="0" cy="946150"/>
          </a:xfrm>
          <a:prstGeom prst="line">
            <a:avLst/>
          </a:prstGeom>
          <a:solidFill>
            <a:schemeClr val="tx1"/>
          </a:solidFill>
          <a:ln w="42799"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30" name="CaixaDeTexto 3">
            <a:extLst>
              <a:ext uri="{FF2B5EF4-FFF2-40B4-BE49-F238E27FC236}">
                <a16:creationId xmlns:a16="http://schemas.microsoft.com/office/drawing/2014/main" id="{0EB9E6A0-D439-544E-8224-C614B3D63A10}"/>
              </a:ext>
            </a:extLst>
          </p:cNvPr>
          <p:cNvSpPr txBox="1"/>
          <p:nvPr/>
        </p:nvSpPr>
        <p:spPr>
          <a:xfrm>
            <a:off x="7496719" y="3075476"/>
            <a:ext cx="2764165" cy="563231"/>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Restez </a:t>
            </a:r>
            <a:r>
              <a:rPr kumimoji="0" lang="en-US" b="0"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connectés</a:t>
            </a:r>
          </a:p>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sur nos médias</a:t>
            </a:r>
          </a:p>
        </p:txBody>
      </p:sp>
      <p:sp>
        <p:nvSpPr>
          <p:cNvPr id="26" name="CaixaDeTexto 3">
            <a:extLst>
              <a:ext uri="{FF2B5EF4-FFF2-40B4-BE49-F238E27FC236}">
                <a16:creationId xmlns:a16="http://schemas.microsoft.com/office/drawing/2014/main" id="{BDDEB46F-FDA3-C349-BB15-44BB37D1643A}"/>
              </a:ext>
            </a:extLst>
          </p:cNvPr>
          <p:cNvSpPr txBox="1"/>
          <p:nvPr/>
        </p:nvSpPr>
        <p:spPr>
          <a:xfrm>
            <a:off x="7496719" y="4453945"/>
            <a:ext cx="3485189" cy="798680"/>
          </a:xfrm>
          <a:prstGeom prst="rect">
            <a:avLst/>
          </a:prstGeom>
          <a:noFill/>
        </p:spPr>
        <p:txBody>
          <a:bodyPr wrap="square" rtlCol="0">
            <a:spAutoFit/>
          </a:bodyPr>
          <a:lstStyle/>
          <a:p>
            <a:pPr marL="0" marR="0" lvl="0" indent="0" defTabSz="957756" rtl="0" eaLnBrk="1" fontAlgn="auto" latinLnBrk="0" hangingPunct="1">
              <a:lnSpc>
                <a:spcPct val="85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Inspirez</a:t>
            </a:r>
            <a:r>
              <a:rPr kumimoji="0" lang="en-US" b="0"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-vous des dernières tendances technologiques</a:t>
            </a:r>
          </a:p>
          <a:p>
            <a:pPr marL="0" marR="0" lvl="0" indent="0" defTabSz="957756" rtl="0" eaLnBrk="1" fontAlgn="auto" latinLnBrk="0" hangingPunct="1">
              <a:lnSpc>
                <a:spcPct val="85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Ubuntu" panose="020B0504030602030204" pitchFamily="34" charset="0"/>
                <a:ea typeface="Verdana" panose="020B0604030504040204" pitchFamily="34" charset="0"/>
                <a:cs typeface="Verdana" panose="020B0604030504040204" pitchFamily="34" charset="0"/>
              </a:rPr>
              <a:t>et d’innovation</a:t>
            </a:r>
          </a:p>
        </p:txBody>
      </p:sp>
      <p:pic>
        <p:nvPicPr>
          <p:cNvPr id="31" name="Image 30">
            <a:hlinkClick r:id="rId6"/>
            <a:extLst>
              <a:ext uri="{FF2B5EF4-FFF2-40B4-BE49-F238E27FC236}">
                <a16:creationId xmlns:a16="http://schemas.microsoft.com/office/drawing/2014/main" id="{128135AA-A569-4C46-9060-EDBF981E5B7D}"/>
              </a:ext>
              <a:ext uri="{C183D7F6-B498-43B3-948B-1728B52AA6E4}">
                <adec:decorative xmlns:adec="http://schemas.microsoft.com/office/drawing/2017/decorative" val="1"/>
              </a:ext>
            </a:extLst>
          </p:cNvPr>
          <p:cNvPicPr/>
          <p:nvPr/>
        </p:nvPicPr>
        <p:blipFill>
          <a:blip r:embed="rId7">
            <a:extLst>
              <a:ext uri="{28A0092B-C50C-407E-A947-70E740481C1C}">
                <a14:useLocalDpi xmlns:a14="http://schemas.microsoft.com/office/drawing/2010/main"/>
              </a:ext>
            </a:extLst>
          </a:blip>
          <a:srcRect/>
          <a:stretch>
            <a:fillRect/>
          </a:stretch>
        </p:blipFill>
        <p:spPr bwMode="auto">
          <a:xfrm>
            <a:off x="7611072" y="3828870"/>
            <a:ext cx="228600" cy="228600"/>
          </a:xfrm>
          <a:prstGeom prst="rect">
            <a:avLst/>
          </a:prstGeom>
          <a:noFill/>
          <a:ln>
            <a:noFill/>
          </a:ln>
        </p:spPr>
      </p:pic>
      <p:pic>
        <p:nvPicPr>
          <p:cNvPr id="32" name="Image 31">
            <a:hlinkClick r:id="rId8"/>
            <a:extLst>
              <a:ext uri="{FF2B5EF4-FFF2-40B4-BE49-F238E27FC236}">
                <a16:creationId xmlns:a16="http://schemas.microsoft.com/office/drawing/2014/main" id="{1007DA87-EEF5-F94E-B350-DBAE37DE595E}"/>
              </a:ext>
              <a:ext uri="{C183D7F6-B498-43B3-948B-1728B52AA6E4}">
                <adec:decorative xmlns:adec="http://schemas.microsoft.com/office/drawing/2017/decorative" val="1"/>
              </a:ext>
            </a:extLst>
          </p:cNvPr>
          <p:cNvPicPr/>
          <p:nvPr/>
        </p:nvPicPr>
        <p:blipFill>
          <a:blip r:embed="rId9">
            <a:extLst>
              <a:ext uri="{28A0092B-C50C-407E-A947-70E740481C1C}">
                <a14:useLocalDpi xmlns:a14="http://schemas.microsoft.com/office/drawing/2010/main"/>
              </a:ext>
            </a:extLst>
          </a:blip>
          <a:srcRect/>
          <a:stretch>
            <a:fillRect/>
          </a:stretch>
        </p:blipFill>
        <p:spPr bwMode="auto">
          <a:xfrm>
            <a:off x="7928017" y="3828870"/>
            <a:ext cx="228600" cy="228600"/>
          </a:xfrm>
          <a:prstGeom prst="rect">
            <a:avLst/>
          </a:prstGeom>
          <a:noFill/>
          <a:ln>
            <a:noFill/>
          </a:ln>
        </p:spPr>
      </p:pic>
      <p:pic>
        <p:nvPicPr>
          <p:cNvPr id="33" name="Image 32">
            <a:hlinkClick r:id="rId10"/>
            <a:extLst>
              <a:ext uri="{FF2B5EF4-FFF2-40B4-BE49-F238E27FC236}">
                <a16:creationId xmlns:a16="http://schemas.microsoft.com/office/drawing/2014/main" id="{5B69269F-4E47-8446-A4AA-4C6F9D35DF61}"/>
              </a:ext>
              <a:ext uri="{C183D7F6-B498-43B3-948B-1728B52AA6E4}">
                <adec:decorative xmlns:adec="http://schemas.microsoft.com/office/drawing/2017/decorative" val="1"/>
              </a:ext>
            </a:extLst>
          </p:cNvPr>
          <p:cNvPicPr/>
          <p:nvPr/>
        </p:nvPicPr>
        <p:blipFill>
          <a:blip r:embed="rId11">
            <a:extLst>
              <a:ext uri="{28A0092B-C50C-407E-A947-70E740481C1C}">
                <a14:useLocalDpi xmlns:a14="http://schemas.microsoft.com/office/drawing/2010/main"/>
              </a:ext>
            </a:extLst>
          </a:blip>
          <a:srcRect/>
          <a:stretch>
            <a:fillRect/>
          </a:stretch>
        </p:blipFill>
        <p:spPr bwMode="auto">
          <a:xfrm>
            <a:off x="8244962" y="3828870"/>
            <a:ext cx="228600" cy="228600"/>
          </a:xfrm>
          <a:prstGeom prst="rect">
            <a:avLst/>
          </a:prstGeom>
          <a:noFill/>
          <a:ln>
            <a:noFill/>
          </a:ln>
        </p:spPr>
      </p:pic>
      <p:pic>
        <p:nvPicPr>
          <p:cNvPr id="34" name="Image 33">
            <a:hlinkClick r:id="rId12"/>
            <a:extLst>
              <a:ext uri="{FF2B5EF4-FFF2-40B4-BE49-F238E27FC236}">
                <a16:creationId xmlns:a16="http://schemas.microsoft.com/office/drawing/2014/main" id="{80967F23-711E-894B-B602-FF7D96F7BACB}"/>
              </a:ext>
              <a:ext uri="{C183D7F6-B498-43B3-948B-1728B52AA6E4}">
                <adec:decorative xmlns:adec="http://schemas.microsoft.com/office/drawing/2017/decorative" val="1"/>
              </a:ext>
            </a:extLst>
          </p:cNvPr>
          <p:cNvPicPr/>
          <p:nvPr/>
        </p:nvPicPr>
        <p:blipFill>
          <a:blip r:embed="rId13">
            <a:extLst>
              <a:ext uri="{28A0092B-C50C-407E-A947-70E740481C1C}">
                <a14:useLocalDpi xmlns:a14="http://schemas.microsoft.com/office/drawing/2010/main"/>
              </a:ext>
            </a:extLst>
          </a:blip>
          <a:srcRect/>
          <a:stretch>
            <a:fillRect/>
          </a:stretch>
        </p:blipFill>
        <p:spPr bwMode="auto">
          <a:xfrm>
            <a:off x="8561907" y="3828870"/>
            <a:ext cx="228600" cy="228600"/>
          </a:xfrm>
          <a:prstGeom prst="rect">
            <a:avLst/>
          </a:prstGeom>
          <a:noFill/>
          <a:ln>
            <a:noFill/>
          </a:ln>
        </p:spPr>
      </p:pic>
      <p:pic>
        <p:nvPicPr>
          <p:cNvPr id="35" name="Image 34">
            <a:hlinkClick r:id="rId14"/>
            <a:extLst>
              <a:ext uri="{FF2B5EF4-FFF2-40B4-BE49-F238E27FC236}">
                <a16:creationId xmlns:a16="http://schemas.microsoft.com/office/drawing/2014/main" id="{616EC6A5-D18E-D545-9FC8-1C7BF0E4FD3B}"/>
              </a:ext>
              <a:ext uri="{C183D7F6-B498-43B3-948B-1728B52AA6E4}">
                <adec:decorative xmlns:adec="http://schemas.microsoft.com/office/drawing/2017/decorative" val="1"/>
              </a:ext>
            </a:extLst>
          </p:cNvPr>
          <p:cNvPicPr/>
          <p:nvPr/>
        </p:nvPicPr>
        <p:blipFill>
          <a:blip r:embed="rId15">
            <a:extLst>
              <a:ext uri="{28A0092B-C50C-407E-A947-70E740481C1C}">
                <a14:useLocalDpi xmlns:a14="http://schemas.microsoft.com/office/drawing/2010/main"/>
              </a:ext>
            </a:extLst>
          </a:blip>
          <a:srcRect/>
          <a:stretch>
            <a:fillRect/>
          </a:stretch>
        </p:blipFill>
        <p:spPr bwMode="auto">
          <a:xfrm>
            <a:off x="8878852" y="3828870"/>
            <a:ext cx="228600" cy="228600"/>
          </a:xfrm>
          <a:prstGeom prst="rect">
            <a:avLst/>
          </a:prstGeom>
          <a:noFill/>
          <a:ln>
            <a:noFill/>
          </a:ln>
        </p:spPr>
      </p:pic>
      <p:pic>
        <p:nvPicPr>
          <p:cNvPr id="36" name="Image 35">
            <a:hlinkClick r:id="rId16"/>
            <a:extLst>
              <a:ext uri="{FF2B5EF4-FFF2-40B4-BE49-F238E27FC236}">
                <a16:creationId xmlns:a16="http://schemas.microsoft.com/office/drawing/2014/main" id="{F67BDB3A-7F26-9D45-9839-EE273EED07D6}"/>
              </a:ext>
              <a:ext uri="{C183D7F6-B498-43B3-948B-1728B52AA6E4}">
                <adec:decorative xmlns:adec="http://schemas.microsoft.com/office/drawing/2017/decorative" val="1"/>
              </a:ext>
            </a:extLst>
          </p:cNvPr>
          <p:cNvPicPr/>
          <p:nvPr/>
        </p:nvPicPr>
        <p:blipFill>
          <a:blip r:embed="rId17">
            <a:extLst>
              <a:ext uri="{28A0092B-C50C-407E-A947-70E740481C1C}">
                <a14:useLocalDpi xmlns:a14="http://schemas.microsoft.com/office/drawing/2010/main"/>
              </a:ext>
            </a:extLst>
          </a:blip>
          <a:srcRect/>
          <a:stretch>
            <a:fillRect/>
          </a:stretch>
        </p:blipFill>
        <p:spPr bwMode="auto">
          <a:xfrm>
            <a:off x="9195797" y="3828870"/>
            <a:ext cx="228600" cy="228600"/>
          </a:xfrm>
          <a:prstGeom prst="rect">
            <a:avLst/>
          </a:prstGeom>
          <a:noFill/>
          <a:ln>
            <a:noFill/>
          </a:ln>
        </p:spPr>
      </p:pic>
      <p:pic>
        <p:nvPicPr>
          <p:cNvPr id="37" name="Image 36">
            <a:hlinkClick r:id="rId18"/>
            <a:extLst>
              <a:ext uri="{FF2B5EF4-FFF2-40B4-BE49-F238E27FC236}">
                <a16:creationId xmlns:a16="http://schemas.microsoft.com/office/drawing/2014/main" id="{40F7AD26-81D9-764B-9D11-857D49E37F19}"/>
              </a:ext>
              <a:ext uri="{C183D7F6-B498-43B3-948B-1728B52AA6E4}">
                <adec:decorative xmlns:adec="http://schemas.microsoft.com/office/drawing/2017/decorative" val="1"/>
              </a:ext>
            </a:extLst>
          </p:cNvPr>
          <p:cNvPicPr/>
          <p:nvPr/>
        </p:nvPicPr>
        <p:blipFill>
          <a:blip r:embed="rId19">
            <a:extLst>
              <a:ext uri="{28A0092B-C50C-407E-A947-70E740481C1C}">
                <a14:useLocalDpi xmlns:a14="http://schemas.microsoft.com/office/drawing/2010/main"/>
              </a:ext>
            </a:extLst>
          </a:blip>
          <a:srcRect/>
          <a:stretch>
            <a:fillRect/>
          </a:stretch>
        </p:blipFill>
        <p:spPr bwMode="auto">
          <a:xfrm>
            <a:off x="9512742" y="3828870"/>
            <a:ext cx="238125" cy="228600"/>
          </a:xfrm>
          <a:prstGeom prst="rect">
            <a:avLst/>
          </a:prstGeom>
          <a:noFill/>
          <a:ln>
            <a:noFill/>
          </a:ln>
        </p:spPr>
      </p:pic>
      <p:pic>
        <p:nvPicPr>
          <p:cNvPr id="38" name="Image 37">
            <a:hlinkClick r:id="rId20"/>
            <a:extLst>
              <a:ext uri="{FF2B5EF4-FFF2-40B4-BE49-F238E27FC236}">
                <a16:creationId xmlns:a16="http://schemas.microsoft.com/office/drawing/2014/main" id="{E1305A47-62AF-714A-887E-190C6C1581B5}"/>
              </a:ext>
              <a:ext uri="{C183D7F6-B498-43B3-948B-1728B52AA6E4}">
                <adec:decorative xmlns:adec="http://schemas.microsoft.com/office/drawing/2017/decorative" val="1"/>
              </a:ext>
            </a:extLst>
          </p:cNvPr>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839209" y="3828870"/>
            <a:ext cx="238125" cy="228600"/>
          </a:xfrm>
          <a:prstGeom prst="rect">
            <a:avLst/>
          </a:prstGeom>
          <a:noFill/>
          <a:ln>
            <a:noFill/>
          </a:ln>
        </p:spPr>
      </p:pic>
    </p:spTree>
    <p:extLst>
      <p:ext uri="{BB962C8B-B14F-4D97-AF65-F5344CB8AC3E}">
        <p14:creationId xmlns:p14="http://schemas.microsoft.com/office/powerpoint/2010/main" val="416043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20">
            <a:extLst>
              <a:ext uri="{FF2B5EF4-FFF2-40B4-BE49-F238E27FC236}">
                <a16:creationId xmlns:a16="http://schemas.microsoft.com/office/drawing/2014/main" id="{DD6C9640-C282-EC42-86F5-9DCEC1E9E3A3}"/>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9381185" flipH="1">
            <a:off x="3274685" y="1204002"/>
            <a:ext cx="10206319" cy="4945030"/>
          </a:xfrm>
          <a:prstGeom prst="rect">
            <a:avLst/>
          </a:prstGeom>
        </p:spPr>
      </p:pic>
      <p:sp>
        <p:nvSpPr>
          <p:cNvPr id="7" name="object 5">
            <a:extLst>
              <a:ext uri="{FF2B5EF4-FFF2-40B4-BE49-F238E27FC236}">
                <a16:creationId xmlns:a16="http://schemas.microsoft.com/office/drawing/2014/main" id="{3090803E-DDC8-7D41-B1AB-697A5EA565C9}"/>
              </a:ext>
            </a:extLst>
          </p:cNvPr>
          <p:cNvSpPr txBox="1">
            <a:spLocks noGrp="1"/>
          </p:cNvSpPr>
          <p:nvPr>
            <p:ph type="title" idx="4294967295"/>
          </p:nvPr>
        </p:nvSpPr>
        <p:spPr>
          <a:xfrm>
            <a:off x="1956690" y="2530475"/>
            <a:ext cx="6824993" cy="1361499"/>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1401"/>
              </a:spcBef>
              <a:spcAft>
                <a:spcPts val="0"/>
              </a:spcAft>
              <a:buClrTx/>
              <a:buSzTx/>
              <a:buFontTx/>
              <a:buNone/>
              <a:tabLst/>
              <a:defRPr/>
            </a:pPr>
            <a:r>
              <a:rPr kumimoji="0" lang="en-GB" sz="9600" b="0" i="0" u="none" strike="noStrike" kern="1200" spc="-121" normalizeH="0" noProof="0" dirty="0">
                <a:ln>
                  <a:noFill/>
                </a:ln>
                <a:solidFill>
                  <a:srgbClr val="FFFFFF"/>
                </a:solidFill>
                <a:effectLst/>
                <a:uLnTx/>
                <a:uFillTx/>
                <a:latin typeface="+mj-lt"/>
                <a:ea typeface="+mn-ea"/>
                <a:cs typeface="Ubuntu Light"/>
              </a:rPr>
              <a:t>Annexes</a:t>
            </a:r>
            <a:endParaRPr kumimoji="0" lang="en-GB" sz="9600" b="0" i="0" u="none" strike="noStrike" kern="1200" spc="0" normalizeH="0" noProof="0" dirty="0">
              <a:ln>
                <a:noFill/>
              </a:ln>
              <a:solidFill>
                <a:schemeClr val="tx1"/>
              </a:solidFill>
              <a:effectLst/>
              <a:uLnTx/>
              <a:uFillTx/>
              <a:latin typeface="+mj-lt"/>
              <a:ea typeface="+mn-ea"/>
              <a:cs typeface="Ubuntu Light"/>
            </a:endParaRPr>
          </a:p>
        </p:txBody>
      </p:sp>
      <p:sp>
        <p:nvSpPr>
          <p:cNvPr id="3" name="object 3">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31652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object 6">
            <a:extLst>
              <a:ext uri="{FF2B5EF4-FFF2-40B4-BE49-F238E27FC236}">
                <a16:creationId xmlns:a16="http://schemas.microsoft.com/office/drawing/2014/main" id="{F132D2FE-715B-B949-B19A-10E99530B758}"/>
              </a:ext>
            </a:extLst>
          </p:cNvPr>
          <p:cNvSpPr txBox="1">
            <a:spLocks noGrp="1"/>
          </p:cNvSpPr>
          <p:nvPr>
            <p:ph type="title" idx="4294967295"/>
          </p:nvPr>
        </p:nvSpPr>
        <p:spPr>
          <a:xfrm>
            <a:off x="405212" y="620886"/>
            <a:ext cx="3729907" cy="779939"/>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7701" marR="0" lvl="0" indent="0" algn="l" defTabSz="914400" rtl="0" eaLnBrk="1" fontAlgn="auto" latinLnBrk="0" hangingPunct="1">
              <a:lnSpc>
                <a:spcPts val="2950"/>
              </a:lnSpc>
              <a:spcBef>
                <a:spcPts val="82"/>
              </a:spcBef>
              <a:spcAft>
                <a:spcPts val="0"/>
              </a:spcAft>
              <a:buClrTx/>
              <a:buSzTx/>
              <a:buFontTx/>
              <a:buNone/>
              <a:tabLst/>
              <a:defRPr/>
            </a:pPr>
            <a:r>
              <a:rPr kumimoji="0" lang="en-GB" sz="3600" b="0" i="0" u="none" strike="noStrike" kern="1200" spc="76" normalizeH="0" noProof="0" dirty="0">
                <a:ln>
                  <a:noFill/>
                </a:ln>
                <a:solidFill>
                  <a:schemeClr val="accent3"/>
                </a:solidFill>
                <a:effectLst/>
                <a:uLnTx/>
                <a:uFillTx/>
                <a:latin typeface="+mj-lt"/>
                <a:ea typeface="+mn-ea"/>
                <a:cs typeface="+mn-cs"/>
              </a:rPr>
              <a:t>...</a:t>
            </a:r>
            <a:r>
              <a:rPr lang="en-GB" sz="3600" spc="76" dirty="0">
                <a:solidFill>
                  <a:schemeClr val="accent3"/>
                </a:solidFill>
                <a:ea typeface="+mn-ea"/>
                <a:cs typeface="+mn-cs"/>
              </a:rPr>
              <a:t>ET </a:t>
            </a:r>
            <a:r>
              <a:rPr kumimoji="0" lang="en-GB" sz="3600" b="0" i="0" u="none" strike="noStrike" kern="1200" spc="76" normalizeH="0" noProof="0" dirty="0">
                <a:ln>
                  <a:noFill/>
                </a:ln>
                <a:solidFill>
                  <a:schemeClr val="accent3"/>
                </a:solidFill>
                <a:effectLst/>
                <a:uLnTx/>
                <a:uFillTx/>
                <a:latin typeface="+mj-lt"/>
                <a:ea typeface="+mn-ea"/>
                <a:cs typeface="+mn-cs"/>
              </a:rPr>
              <a:t>par nos </a:t>
            </a:r>
            <a:r>
              <a:rPr kumimoji="0" lang="en-GB" sz="3600" b="0" i="0" u="none" strike="noStrike" kern="1200" spc="76" normalizeH="0" noProof="0" dirty="0" err="1">
                <a:ln>
                  <a:noFill/>
                </a:ln>
                <a:solidFill>
                  <a:schemeClr val="accent3"/>
                </a:solidFill>
                <a:effectLst/>
                <a:uLnTx/>
                <a:uFillTx/>
                <a:latin typeface="+mj-lt"/>
                <a:ea typeface="+mn-ea"/>
                <a:cs typeface="+mn-cs"/>
              </a:rPr>
              <a:t>valeurs</a:t>
            </a:r>
            <a:r>
              <a:rPr kumimoji="0" lang="en-GB" sz="3600" b="0" i="0" u="none" strike="noStrike" kern="1200" spc="76" normalizeH="0" noProof="0" dirty="0">
                <a:ln>
                  <a:noFill/>
                </a:ln>
                <a:solidFill>
                  <a:schemeClr val="accent3"/>
                </a:solidFill>
                <a:effectLst/>
                <a:uLnTx/>
                <a:uFillTx/>
                <a:latin typeface="+mj-lt"/>
                <a:ea typeface="+mn-ea"/>
                <a:cs typeface="+mn-cs"/>
              </a:rPr>
              <a:t>…</a:t>
            </a:r>
            <a:endParaRPr kumimoji="0" lang="en-GB" sz="3600" b="0" i="0" u="none" strike="noStrike" kern="1200" spc="76" normalizeH="0" noProof="0" dirty="0">
              <a:ln>
                <a:noFill/>
              </a:ln>
              <a:solidFill>
                <a:schemeClr val="accent3"/>
              </a:solidFill>
              <a:effectLst/>
              <a:uLnTx/>
              <a:uFillTx/>
              <a:latin typeface="+mj-lt"/>
              <a:ea typeface="+mn-ea"/>
              <a:cs typeface="Ubuntu Light"/>
            </a:endParaRPr>
          </a:p>
        </p:txBody>
      </p:sp>
      <p:sp>
        <p:nvSpPr>
          <p:cNvPr id="53" name="Freeform 11">
            <a:extLst>
              <a:ext uri="{FF2B5EF4-FFF2-40B4-BE49-F238E27FC236}">
                <a16:creationId xmlns:a16="http://schemas.microsoft.com/office/drawing/2014/main" id="{9B45FC56-9D9E-D847-85DA-1B5C24120046}"/>
              </a:ext>
            </a:extLst>
          </p:cNvPr>
          <p:cNvSpPr>
            <a:spLocks/>
          </p:cNvSpPr>
          <p:nvPr/>
        </p:nvSpPr>
        <p:spPr bwMode="auto">
          <a:xfrm>
            <a:off x="4240312" y="3843898"/>
            <a:ext cx="672884" cy="492654"/>
          </a:xfrm>
          <a:custGeom>
            <a:avLst/>
            <a:gdLst>
              <a:gd name="T0" fmla="*/ 117 w 177"/>
              <a:gd name="T1" fmla="*/ 100 h 144"/>
              <a:gd name="T2" fmla="*/ 177 w 177"/>
              <a:gd name="T3" fmla="*/ 40 h 144"/>
              <a:gd name="T4" fmla="*/ 133 w 177"/>
              <a:gd name="T5" fmla="*/ 0 h 144"/>
              <a:gd name="T6" fmla="*/ 47 w 177"/>
              <a:gd name="T7" fmla="*/ 92 h 144"/>
              <a:gd name="T8" fmla="*/ 0 w 177"/>
              <a:gd name="T9" fmla="*/ 135 h 144"/>
              <a:gd name="T10" fmla="*/ 35 w 177"/>
              <a:gd name="T11" fmla="*/ 144 h 144"/>
              <a:gd name="T12" fmla="*/ 118 w 177"/>
              <a:gd name="T13" fmla="*/ 117 h 144"/>
              <a:gd name="T14" fmla="*/ 76 w 177"/>
              <a:gd name="T15" fmla="*/ 80 h 144"/>
              <a:gd name="T16" fmla="*/ 117 w 177"/>
              <a:gd name="T17" fmla="*/ 10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44">
                <a:moveTo>
                  <a:pt x="117" y="100"/>
                </a:moveTo>
                <a:cubicBezTo>
                  <a:pt x="151" y="100"/>
                  <a:pt x="177" y="73"/>
                  <a:pt x="177" y="40"/>
                </a:cubicBezTo>
                <a:cubicBezTo>
                  <a:pt x="175" y="26"/>
                  <a:pt x="170" y="0"/>
                  <a:pt x="133" y="0"/>
                </a:cubicBezTo>
                <a:cubicBezTo>
                  <a:pt x="93" y="0"/>
                  <a:pt x="80" y="56"/>
                  <a:pt x="47" y="92"/>
                </a:cubicBezTo>
                <a:cubicBezTo>
                  <a:pt x="44" y="113"/>
                  <a:pt x="25" y="131"/>
                  <a:pt x="0" y="135"/>
                </a:cubicBezTo>
                <a:cubicBezTo>
                  <a:pt x="6" y="141"/>
                  <a:pt x="20" y="144"/>
                  <a:pt x="35" y="144"/>
                </a:cubicBezTo>
                <a:cubicBezTo>
                  <a:pt x="64" y="144"/>
                  <a:pt x="99" y="135"/>
                  <a:pt x="118" y="117"/>
                </a:cubicBezTo>
                <a:cubicBezTo>
                  <a:pt x="93" y="118"/>
                  <a:pt x="78" y="102"/>
                  <a:pt x="76" y="80"/>
                </a:cubicBezTo>
                <a:cubicBezTo>
                  <a:pt x="88" y="95"/>
                  <a:pt x="101" y="100"/>
                  <a:pt x="117" y="100"/>
                </a:cubicBezTo>
                <a:close/>
              </a:path>
            </a:pathLst>
          </a:custGeom>
          <a:solidFill>
            <a:srgbClr val="00A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54" name="Freeform 12">
            <a:extLst>
              <a:ext uri="{FF2B5EF4-FFF2-40B4-BE49-F238E27FC236}">
                <a16:creationId xmlns:a16="http://schemas.microsoft.com/office/drawing/2014/main" id="{9EC06DB1-3AFF-2B46-A261-C3815E0D1C64}"/>
              </a:ext>
              <a:ext uri="{C183D7F6-B498-43B3-948B-1728B52AA6E4}">
                <adec:decorative xmlns:adec="http://schemas.microsoft.com/office/drawing/2017/decorative" val="1"/>
              </a:ext>
            </a:extLst>
          </p:cNvPr>
          <p:cNvSpPr>
            <a:spLocks/>
          </p:cNvSpPr>
          <p:nvPr/>
        </p:nvSpPr>
        <p:spPr bwMode="auto">
          <a:xfrm>
            <a:off x="3895859" y="3488493"/>
            <a:ext cx="1017335" cy="780156"/>
          </a:xfrm>
          <a:custGeom>
            <a:avLst/>
            <a:gdLst>
              <a:gd name="T0" fmla="*/ 268 w 268"/>
              <a:gd name="T1" fmla="*/ 142 h 228"/>
              <a:gd name="T2" fmla="*/ 222 w 268"/>
              <a:gd name="T3" fmla="*/ 47 h 228"/>
              <a:gd name="T4" fmla="*/ 150 w 268"/>
              <a:gd name="T5" fmla="*/ 3 h 228"/>
              <a:gd name="T6" fmla="*/ 143 w 268"/>
              <a:gd name="T7" fmla="*/ 0 h 228"/>
              <a:gd name="T8" fmla="*/ 143 w 268"/>
              <a:gd name="T9" fmla="*/ 0 h 228"/>
              <a:gd name="T10" fmla="*/ 143 w 268"/>
              <a:gd name="T11" fmla="*/ 0 h 228"/>
              <a:gd name="T12" fmla="*/ 0 w 268"/>
              <a:gd name="T13" fmla="*/ 148 h 228"/>
              <a:gd name="T14" fmla="*/ 49 w 268"/>
              <a:gd name="T15" fmla="*/ 221 h 228"/>
              <a:gd name="T16" fmla="*/ 100 w 268"/>
              <a:gd name="T17" fmla="*/ 222 h 228"/>
              <a:gd name="T18" fmla="*/ 138 w 268"/>
              <a:gd name="T19" fmla="*/ 196 h 228"/>
              <a:gd name="T20" fmla="*/ 224 w 268"/>
              <a:gd name="T21" fmla="*/ 104 h 228"/>
              <a:gd name="T22" fmla="*/ 268 w 268"/>
              <a:gd name="T23" fmla="*/ 144 h 228"/>
              <a:gd name="T24" fmla="*/ 268 w 268"/>
              <a:gd name="T25" fmla="*/ 14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28">
                <a:moveTo>
                  <a:pt x="268" y="142"/>
                </a:moveTo>
                <a:cubicBezTo>
                  <a:pt x="267" y="104"/>
                  <a:pt x="249" y="73"/>
                  <a:pt x="222" y="47"/>
                </a:cubicBezTo>
                <a:cubicBezTo>
                  <a:pt x="201" y="28"/>
                  <a:pt x="176" y="14"/>
                  <a:pt x="150" y="3"/>
                </a:cubicBezTo>
                <a:cubicBezTo>
                  <a:pt x="148" y="2"/>
                  <a:pt x="145" y="1"/>
                  <a:pt x="143" y="0"/>
                </a:cubicBezTo>
                <a:cubicBezTo>
                  <a:pt x="143" y="0"/>
                  <a:pt x="143" y="0"/>
                  <a:pt x="143" y="0"/>
                </a:cubicBezTo>
                <a:cubicBezTo>
                  <a:pt x="143" y="0"/>
                  <a:pt x="143" y="0"/>
                  <a:pt x="143" y="0"/>
                </a:cubicBezTo>
                <a:cubicBezTo>
                  <a:pt x="111" y="39"/>
                  <a:pt x="0" y="67"/>
                  <a:pt x="0" y="148"/>
                </a:cubicBezTo>
                <a:cubicBezTo>
                  <a:pt x="0" y="180"/>
                  <a:pt x="20" y="209"/>
                  <a:pt x="49" y="221"/>
                </a:cubicBezTo>
                <a:cubicBezTo>
                  <a:pt x="66" y="228"/>
                  <a:pt x="83" y="228"/>
                  <a:pt x="100" y="222"/>
                </a:cubicBezTo>
                <a:cubicBezTo>
                  <a:pt x="115" y="217"/>
                  <a:pt x="127" y="208"/>
                  <a:pt x="138" y="196"/>
                </a:cubicBezTo>
                <a:cubicBezTo>
                  <a:pt x="171" y="160"/>
                  <a:pt x="184" y="104"/>
                  <a:pt x="224" y="104"/>
                </a:cubicBezTo>
                <a:cubicBezTo>
                  <a:pt x="261" y="104"/>
                  <a:pt x="266" y="130"/>
                  <a:pt x="268" y="144"/>
                </a:cubicBezTo>
                <a:cubicBezTo>
                  <a:pt x="268" y="144"/>
                  <a:pt x="268" y="143"/>
                  <a:pt x="268" y="142"/>
                </a:cubicBez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49" name="Rectangle 48">
            <a:extLst>
              <a:ext uri="{FF2B5EF4-FFF2-40B4-BE49-F238E27FC236}">
                <a16:creationId xmlns:a16="http://schemas.microsoft.com/office/drawing/2014/main" id="{3276F727-3CB3-4F4C-9153-0701F832BDCD}"/>
              </a:ext>
            </a:extLst>
          </p:cNvPr>
          <p:cNvSpPr>
            <a:spLocks noChangeArrowheads="1"/>
          </p:cNvSpPr>
          <p:nvPr/>
        </p:nvSpPr>
        <p:spPr bwMode="auto">
          <a:xfrm>
            <a:off x="3765879" y="2538501"/>
            <a:ext cx="1081135" cy="26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Honnêteté</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37" name="Rectangle 33">
            <a:extLst>
              <a:ext uri="{FF2B5EF4-FFF2-40B4-BE49-F238E27FC236}">
                <a16:creationId xmlns:a16="http://schemas.microsoft.com/office/drawing/2014/main" id="{4EB79E15-B256-9342-9FE0-DF049E6C7B79}"/>
              </a:ext>
            </a:extLst>
          </p:cNvPr>
          <p:cNvSpPr>
            <a:spLocks noChangeArrowheads="1"/>
          </p:cNvSpPr>
          <p:nvPr/>
        </p:nvSpPr>
        <p:spPr bwMode="auto">
          <a:xfrm>
            <a:off x="5463321" y="2972188"/>
            <a:ext cx="741349" cy="26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Audace</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78754702-D3F6-614B-AB0D-2693BE48620A}"/>
              </a:ext>
            </a:extLst>
          </p:cNvPr>
          <p:cNvSpPr>
            <a:spLocks noChangeArrowheads="1"/>
          </p:cNvSpPr>
          <p:nvPr/>
        </p:nvSpPr>
        <p:spPr bwMode="auto">
          <a:xfrm>
            <a:off x="5882218" y="4444537"/>
            <a:ext cx="997046" cy="26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Confiance</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46" name="Rectangle 28">
            <a:extLst>
              <a:ext uri="{FF2B5EF4-FFF2-40B4-BE49-F238E27FC236}">
                <a16:creationId xmlns:a16="http://schemas.microsoft.com/office/drawing/2014/main" id="{DFA44A11-BAE5-BF42-98DB-01D75EAA2E9A}"/>
              </a:ext>
            </a:extLst>
          </p:cNvPr>
          <p:cNvSpPr>
            <a:spLocks noChangeArrowheads="1"/>
          </p:cNvSpPr>
          <p:nvPr/>
        </p:nvSpPr>
        <p:spPr bwMode="auto">
          <a:xfrm>
            <a:off x="4901333" y="5665412"/>
            <a:ext cx="1107509" cy="2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Liberté</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30" name="Rectangle 43">
            <a:extLst>
              <a:ext uri="{FF2B5EF4-FFF2-40B4-BE49-F238E27FC236}">
                <a16:creationId xmlns:a16="http://schemas.microsoft.com/office/drawing/2014/main" id="{B3F15B39-D508-E741-96DF-1631F101CE9F}"/>
              </a:ext>
            </a:extLst>
          </p:cNvPr>
          <p:cNvSpPr>
            <a:spLocks noChangeArrowheads="1"/>
          </p:cNvSpPr>
          <p:nvPr/>
        </p:nvSpPr>
        <p:spPr bwMode="auto">
          <a:xfrm>
            <a:off x="3401019" y="5762448"/>
            <a:ext cx="600632" cy="26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Plaisir</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26" name="Rectangle 39">
            <a:extLst>
              <a:ext uri="{FF2B5EF4-FFF2-40B4-BE49-F238E27FC236}">
                <a16:creationId xmlns:a16="http://schemas.microsoft.com/office/drawing/2014/main" id="{EC84CEFE-056E-8B4D-B041-A83AA1EA90D9}"/>
              </a:ext>
            </a:extLst>
          </p:cNvPr>
          <p:cNvSpPr>
            <a:spLocks noChangeArrowheads="1"/>
          </p:cNvSpPr>
          <p:nvPr/>
        </p:nvSpPr>
        <p:spPr bwMode="auto">
          <a:xfrm>
            <a:off x="2019251" y="4653673"/>
            <a:ext cx="936985" cy="26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Modestie</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sp>
        <p:nvSpPr>
          <p:cNvPr id="34" name="Rectangle 33">
            <a:extLst>
              <a:ext uri="{FF2B5EF4-FFF2-40B4-BE49-F238E27FC236}">
                <a16:creationId xmlns:a16="http://schemas.microsoft.com/office/drawing/2014/main" id="{CF74E04F-4064-B143-AA3C-E1FC97FD588E}"/>
              </a:ext>
            </a:extLst>
          </p:cNvPr>
          <p:cNvSpPr>
            <a:spLocks noChangeArrowheads="1"/>
          </p:cNvSpPr>
          <p:nvPr/>
        </p:nvSpPr>
        <p:spPr bwMode="auto">
          <a:xfrm>
            <a:off x="2186817" y="3146302"/>
            <a:ext cx="955860" cy="26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2B073E"/>
                </a:solidFill>
                <a:effectLst/>
                <a:latin typeface="+mn-lt"/>
                <a:ea typeface="Verdana" panose="020B0604030504040204" pitchFamily="34" charset="0"/>
                <a:cs typeface="Verdana" panose="020B0604030504040204" pitchFamily="34" charset="0"/>
              </a:rPr>
              <a:t>Solidarité</a:t>
            </a:r>
            <a:endParaRPr kumimoji="0" lang="fr-FR" altLang="fr-FR" sz="1600" i="0" u="none" strike="noStrike" cap="none" normalizeH="0" baseline="0" dirty="0">
              <a:ln>
                <a:noFill/>
              </a:ln>
              <a:solidFill>
                <a:schemeClr val="tx1"/>
              </a:solidFill>
              <a:effectLst/>
              <a:latin typeface="+mn-lt"/>
              <a:ea typeface="Verdana" panose="020B0604030504040204" pitchFamily="34" charset="0"/>
              <a:cs typeface="Verdana" panose="020B0604030504040204" pitchFamily="34" charset="0"/>
            </a:endParaRPr>
          </a:p>
        </p:txBody>
      </p:sp>
      <p:grpSp>
        <p:nvGrpSpPr>
          <p:cNvPr id="50" name="Groupe 85">
            <a:extLst>
              <a:ext uri="{FF2B5EF4-FFF2-40B4-BE49-F238E27FC236}">
                <a16:creationId xmlns:a16="http://schemas.microsoft.com/office/drawing/2014/main" id="{071AAC4B-CD37-CF47-A54A-BBB6E556F8CD}"/>
              </a:ext>
              <a:ext uri="{C183D7F6-B498-43B3-948B-1728B52AA6E4}">
                <adec:decorative xmlns:adec="http://schemas.microsoft.com/office/drawing/2017/decorative" val="1"/>
              </a:ext>
            </a:extLst>
          </p:cNvPr>
          <p:cNvGrpSpPr/>
          <p:nvPr/>
        </p:nvGrpSpPr>
        <p:grpSpPr>
          <a:xfrm>
            <a:off x="3834830" y="1752131"/>
            <a:ext cx="1006397" cy="752464"/>
            <a:chOff x="6508700" y="300038"/>
            <a:chExt cx="1068387" cy="885825"/>
          </a:xfrm>
        </p:grpSpPr>
        <p:sp>
          <p:nvSpPr>
            <p:cNvPr id="51" name="Freeform 14">
              <a:extLst>
                <a:ext uri="{FF2B5EF4-FFF2-40B4-BE49-F238E27FC236}">
                  <a16:creationId xmlns:a16="http://schemas.microsoft.com/office/drawing/2014/main" id="{9DD54125-A287-CA41-9663-EB714A9A8F55}"/>
                </a:ext>
              </a:extLst>
            </p:cNvPr>
            <p:cNvSpPr>
              <a:spLocks/>
            </p:cNvSpPr>
            <p:nvPr/>
          </p:nvSpPr>
          <p:spPr bwMode="auto">
            <a:xfrm>
              <a:off x="7102425" y="727075"/>
              <a:ext cx="466725" cy="458788"/>
            </a:xfrm>
            <a:custGeom>
              <a:avLst/>
              <a:gdLst>
                <a:gd name="T0" fmla="*/ 107 w 124"/>
                <a:gd name="T1" fmla="*/ 43 h 122"/>
                <a:gd name="T2" fmla="*/ 58 w 124"/>
                <a:gd name="T3" fmla="*/ 3 h 122"/>
                <a:gd name="T4" fmla="*/ 42 w 124"/>
                <a:gd name="T5" fmla="*/ 0 h 122"/>
                <a:gd name="T6" fmla="*/ 0 w 124"/>
                <a:gd name="T7" fmla="*/ 84 h 122"/>
                <a:gd name="T8" fmla="*/ 115 w 124"/>
                <a:gd name="T9" fmla="*/ 122 h 122"/>
                <a:gd name="T10" fmla="*/ 123 w 124"/>
                <a:gd name="T11" fmla="*/ 94 h 122"/>
                <a:gd name="T12" fmla="*/ 123 w 124"/>
                <a:gd name="T13" fmla="*/ 92 h 122"/>
                <a:gd name="T14" fmla="*/ 107 w 124"/>
                <a:gd name="T15" fmla="*/ 43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2">
                  <a:moveTo>
                    <a:pt x="107" y="43"/>
                  </a:moveTo>
                  <a:cubicBezTo>
                    <a:pt x="95" y="24"/>
                    <a:pt x="77" y="8"/>
                    <a:pt x="58" y="3"/>
                  </a:cubicBezTo>
                  <a:cubicBezTo>
                    <a:pt x="53" y="1"/>
                    <a:pt x="47" y="0"/>
                    <a:pt x="42" y="0"/>
                  </a:cubicBezTo>
                  <a:cubicBezTo>
                    <a:pt x="39" y="36"/>
                    <a:pt x="10" y="71"/>
                    <a:pt x="0" y="84"/>
                  </a:cubicBezTo>
                  <a:cubicBezTo>
                    <a:pt x="21" y="122"/>
                    <a:pt x="115" y="122"/>
                    <a:pt x="115" y="122"/>
                  </a:cubicBezTo>
                  <a:cubicBezTo>
                    <a:pt x="115" y="122"/>
                    <a:pt x="121" y="113"/>
                    <a:pt x="123" y="94"/>
                  </a:cubicBezTo>
                  <a:cubicBezTo>
                    <a:pt x="123" y="94"/>
                    <a:pt x="123" y="93"/>
                    <a:pt x="123" y="92"/>
                  </a:cubicBezTo>
                  <a:cubicBezTo>
                    <a:pt x="124" y="86"/>
                    <a:pt x="122" y="68"/>
                    <a:pt x="107" y="43"/>
                  </a:cubicBez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52" name="Freeform 15">
              <a:extLst>
                <a:ext uri="{FF2B5EF4-FFF2-40B4-BE49-F238E27FC236}">
                  <a16:creationId xmlns:a16="http://schemas.microsoft.com/office/drawing/2014/main" id="{86B1DAD6-1002-0547-B4A7-BDA1AAE49887}"/>
                </a:ext>
              </a:extLst>
            </p:cNvPr>
            <p:cNvSpPr>
              <a:spLocks/>
            </p:cNvSpPr>
            <p:nvPr/>
          </p:nvSpPr>
          <p:spPr bwMode="auto">
            <a:xfrm>
              <a:off x="6508700" y="300038"/>
              <a:ext cx="1068387" cy="773113"/>
            </a:xfrm>
            <a:custGeom>
              <a:avLst/>
              <a:gdLst>
                <a:gd name="T0" fmla="*/ 247 w 284"/>
                <a:gd name="T1" fmla="*/ 93 h 206"/>
                <a:gd name="T2" fmla="*/ 49 w 284"/>
                <a:gd name="T3" fmla="*/ 16 h 206"/>
                <a:gd name="T4" fmla="*/ 47 w 284"/>
                <a:gd name="T5" fmla="*/ 123 h 206"/>
                <a:gd name="T6" fmla="*/ 177 w 284"/>
                <a:gd name="T7" fmla="*/ 118 h 206"/>
                <a:gd name="T8" fmla="*/ 200 w 284"/>
                <a:gd name="T9" fmla="*/ 114 h 206"/>
                <a:gd name="T10" fmla="*/ 216 w 284"/>
                <a:gd name="T11" fmla="*/ 117 h 206"/>
                <a:gd name="T12" fmla="*/ 265 w 284"/>
                <a:gd name="T13" fmla="*/ 157 h 206"/>
                <a:gd name="T14" fmla="*/ 281 w 284"/>
                <a:gd name="T15" fmla="*/ 206 h 206"/>
                <a:gd name="T16" fmla="*/ 247 w 284"/>
                <a:gd name="T17" fmla="*/ 9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06">
                  <a:moveTo>
                    <a:pt x="247" y="93"/>
                  </a:moveTo>
                  <a:cubicBezTo>
                    <a:pt x="188" y="0"/>
                    <a:pt x="97" y="1"/>
                    <a:pt x="49" y="16"/>
                  </a:cubicBezTo>
                  <a:cubicBezTo>
                    <a:pt x="0" y="30"/>
                    <a:pt x="0" y="79"/>
                    <a:pt x="47" y="123"/>
                  </a:cubicBezTo>
                  <a:cubicBezTo>
                    <a:pt x="94" y="168"/>
                    <a:pt x="144" y="132"/>
                    <a:pt x="177" y="118"/>
                  </a:cubicBezTo>
                  <a:cubicBezTo>
                    <a:pt x="185" y="115"/>
                    <a:pt x="192" y="114"/>
                    <a:pt x="200" y="114"/>
                  </a:cubicBezTo>
                  <a:cubicBezTo>
                    <a:pt x="205" y="114"/>
                    <a:pt x="211" y="115"/>
                    <a:pt x="216" y="117"/>
                  </a:cubicBezTo>
                  <a:cubicBezTo>
                    <a:pt x="235" y="122"/>
                    <a:pt x="253" y="138"/>
                    <a:pt x="265" y="157"/>
                  </a:cubicBezTo>
                  <a:cubicBezTo>
                    <a:pt x="280" y="182"/>
                    <a:pt x="282" y="200"/>
                    <a:pt x="281" y="206"/>
                  </a:cubicBezTo>
                  <a:cubicBezTo>
                    <a:pt x="284" y="182"/>
                    <a:pt x="279" y="144"/>
                    <a:pt x="247" y="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45" name="Groupe 119">
            <a:extLst>
              <a:ext uri="{FF2B5EF4-FFF2-40B4-BE49-F238E27FC236}">
                <a16:creationId xmlns:a16="http://schemas.microsoft.com/office/drawing/2014/main" id="{7A7DFA8A-7A0A-874F-B628-C4AEFC312BC9}"/>
              </a:ext>
              <a:ext uri="{C183D7F6-B498-43B3-948B-1728B52AA6E4}">
                <adec:decorative xmlns:adec="http://schemas.microsoft.com/office/drawing/2017/decorative" val="1"/>
              </a:ext>
            </a:extLst>
          </p:cNvPr>
          <p:cNvGrpSpPr/>
          <p:nvPr/>
        </p:nvGrpSpPr>
        <p:grpSpPr>
          <a:xfrm>
            <a:off x="4896390" y="4862052"/>
            <a:ext cx="994433" cy="807751"/>
            <a:chOff x="7659638" y="4089400"/>
            <a:chExt cx="1055687" cy="950913"/>
          </a:xfrm>
        </p:grpSpPr>
        <p:sp>
          <p:nvSpPr>
            <p:cNvPr id="47" name="Freeform 25">
              <a:extLst>
                <a:ext uri="{FF2B5EF4-FFF2-40B4-BE49-F238E27FC236}">
                  <a16:creationId xmlns:a16="http://schemas.microsoft.com/office/drawing/2014/main" id="{14290DDF-A2C6-644B-8884-02B6FA1BE64E}"/>
                </a:ext>
              </a:extLst>
            </p:cNvPr>
            <p:cNvSpPr>
              <a:spLocks/>
            </p:cNvSpPr>
            <p:nvPr/>
          </p:nvSpPr>
          <p:spPr bwMode="auto">
            <a:xfrm>
              <a:off x="7659638" y="4089400"/>
              <a:ext cx="1055687" cy="950913"/>
            </a:xfrm>
            <a:custGeom>
              <a:avLst/>
              <a:gdLst>
                <a:gd name="T0" fmla="*/ 71 w 281"/>
                <a:gd name="T1" fmla="*/ 71 h 253"/>
                <a:gd name="T2" fmla="*/ 14 w 281"/>
                <a:gd name="T3" fmla="*/ 91 h 253"/>
                <a:gd name="T4" fmla="*/ 9 w 281"/>
                <a:gd name="T5" fmla="*/ 141 h 253"/>
                <a:gd name="T6" fmla="*/ 47 w 281"/>
                <a:gd name="T7" fmla="*/ 136 h 253"/>
                <a:gd name="T8" fmla="*/ 96 w 281"/>
                <a:gd name="T9" fmla="*/ 176 h 253"/>
                <a:gd name="T10" fmla="*/ 149 w 281"/>
                <a:gd name="T11" fmla="*/ 253 h 253"/>
                <a:gd name="T12" fmla="*/ 179 w 281"/>
                <a:gd name="T13" fmla="*/ 197 h 253"/>
                <a:gd name="T14" fmla="*/ 259 w 281"/>
                <a:gd name="T15" fmla="*/ 72 h 253"/>
                <a:gd name="T16" fmla="*/ 71 w 281"/>
                <a:gd name="T17" fmla="*/ 7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253">
                  <a:moveTo>
                    <a:pt x="71" y="71"/>
                  </a:moveTo>
                  <a:cubicBezTo>
                    <a:pt x="52" y="82"/>
                    <a:pt x="28" y="86"/>
                    <a:pt x="14" y="91"/>
                  </a:cubicBezTo>
                  <a:cubicBezTo>
                    <a:pt x="0" y="95"/>
                    <a:pt x="9" y="141"/>
                    <a:pt x="9" y="141"/>
                  </a:cubicBezTo>
                  <a:cubicBezTo>
                    <a:pt x="30" y="164"/>
                    <a:pt x="47" y="136"/>
                    <a:pt x="47" y="136"/>
                  </a:cubicBezTo>
                  <a:cubicBezTo>
                    <a:pt x="47" y="136"/>
                    <a:pt x="82" y="161"/>
                    <a:pt x="96" y="176"/>
                  </a:cubicBezTo>
                  <a:cubicBezTo>
                    <a:pt x="109" y="191"/>
                    <a:pt x="149" y="253"/>
                    <a:pt x="149" y="253"/>
                  </a:cubicBezTo>
                  <a:cubicBezTo>
                    <a:pt x="138" y="219"/>
                    <a:pt x="143" y="212"/>
                    <a:pt x="179" y="197"/>
                  </a:cubicBezTo>
                  <a:cubicBezTo>
                    <a:pt x="214" y="183"/>
                    <a:pt x="281" y="145"/>
                    <a:pt x="259" y="72"/>
                  </a:cubicBezTo>
                  <a:cubicBezTo>
                    <a:pt x="238" y="0"/>
                    <a:pt x="90" y="59"/>
                    <a:pt x="71" y="7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48" name="Freeform 26">
              <a:extLst>
                <a:ext uri="{FF2B5EF4-FFF2-40B4-BE49-F238E27FC236}">
                  <a16:creationId xmlns:a16="http://schemas.microsoft.com/office/drawing/2014/main" id="{AE97ED00-61D1-F14F-8093-7B3596AB504A}"/>
                </a:ext>
              </a:extLst>
            </p:cNvPr>
            <p:cNvSpPr>
              <a:spLocks/>
            </p:cNvSpPr>
            <p:nvPr/>
          </p:nvSpPr>
          <p:spPr bwMode="auto">
            <a:xfrm>
              <a:off x="7692975" y="4600575"/>
              <a:ext cx="525462" cy="439738"/>
            </a:xfrm>
            <a:custGeom>
              <a:avLst/>
              <a:gdLst>
                <a:gd name="T0" fmla="*/ 87 w 140"/>
                <a:gd name="T1" fmla="*/ 40 h 117"/>
                <a:gd name="T2" fmla="*/ 38 w 140"/>
                <a:gd name="T3" fmla="*/ 0 h 117"/>
                <a:gd name="T4" fmla="*/ 0 w 140"/>
                <a:gd name="T5" fmla="*/ 5 h 117"/>
                <a:gd name="T6" fmla="*/ 140 w 140"/>
                <a:gd name="T7" fmla="*/ 117 h 117"/>
                <a:gd name="T8" fmla="*/ 87 w 140"/>
                <a:gd name="T9" fmla="*/ 40 h 117"/>
              </a:gdLst>
              <a:ahLst/>
              <a:cxnLst>
                <a:cxn ang="0">
                  <a:pos x="T0" y="T1"/>
                </a:cxn>
                <a:cxn ang="0">
                  <a:pos x="T2" y="T3"/>
                </a:cxn>
                <a:cxn ang="0">
                  <a:pos x="T4" y="T5"/>
                </a:cxn>
                <a:cxn ang="0">
                  <a:pos x="T6" y="T7"/>
                </a:cxn>
                <a:cxn ang="0">
                  <a:pos x="T8" y="T9"/>
                </a:cxn>
              </a:cxnLst>
              <a:rect l="0" t="0" r="r" b="b"/>
              <a:pathLst>
                <a:path w="140" h="117">
                  <a:moveTo>
                    <a:pt x="87" y="40"/>
                  </a:moveTo>
                  <a:cubicBezTo>
                    <a:pt x="73" y="25"/>
                    <a:pt x="38" y="0"/>
                    <a:pt x="38" y="0"/>
                  </a:cubicBezTo>
                  <a:cubicBezTo>
                    <a:pt x="38" y="0"/>
                    <a:pt x="21" y="28"/>
                    <a:pt x="0" y="5"/>
                  </a:cubicBezTo>
                  <a:cubicBezTo>
                    <a:pt x="42" y="89"/>
                    <a:pt x="105" y="111"/>
                    <a:pt x="140" y="117"/>
                  </a:cubicBezTo>
                  <a:cubicBezTo>
                    <a:pt x="140" y="117"/>
                    <a:pt x="100" y="55"/>
                    <a:pt x="87" y="40"/>
                  </a:cubicBez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42" name="Groupe 125">
            <a:extLst>
              <a:ext uri="{FF2B5EF4-FFF2-40B4-BE49-F238E27FC236}">
                <a16:creationId xmlns:a16="http://schemas.microsoft.com/office/drawing/2014/main" id="{60A49AA0-5723-2F46-804E-2CE51D83467F}"/>
              </a:ext>
              <a:ext uri="{C183D7F6-B498-43B3-948B-1728B52AA6E4}">
                <adec:decorative xmlns:adec="http://schemas.microsoft.com/office/drawing/2017/decorative" val="1"/>
              </a:ext>
            </a:extLst>
          </p:cNvPr>
          <p:cNvGrpSpPr/>
          <p:nvPr/>
        </p:nvGrpSpPr>
        <p:grpSpPr>
          <a:xfrm>
            <a:off x="5913840" y="3735421"/>
            <a:ext cx="882280" cy="701219"/>
            <a:chOff x="8759775" y="2703513"/>
            <a:chExt cx="936625" cy="825500"/>
          </a:xfrm>
        </p:grpSpPr>
        <p:sp>
          <p:nvSpPr>
            <p:cNvPr id="43" name="Freeform 31">
              <a:extLst>
                <a:ext uri="{FF2B5EF4-FFF2-40B4-BE49-F238E27FC236}">
                  <a16:creationId xmlns:a16="http://schemas.microsoft.com/office/drawing/2014/main" id="{8E71BED6-90F2-4544-8A5A-A628A0732DB5}"/>
                </a:ext>
              </a:extLst>
            </p:cNvPr>
            <p:cNvSpPr>
              <a:spLocks/>
            </p:cNvSpPr>
            <p:nvPr/>
          </p:nvSpPr>
          <p:spPr bwMode="auto">
            <a:xfrm>
              <a:off x="8759775" y="2703513"/>
              <a:ext cx="763587" cy="825500"/>
            </a:xfrm>
            <a:custGeom>
              <a:avLst/>
              <a:gdLst>
                <a:gd name="T0" fmla="*/ 2 w 203"/>
                <a:gd name="T1" fmla="*/ 130 h 220"/>
                <a:gd name="T2" fmla="*/ 67 w 203"/>
                <a:gd name="T3" fmla="*/ 220 h 220"/>
                <a:gd name="T4" fmla="*/ 115 w 203"/>
                <a:gd name="T5" fmla="*/ 166 h 220"/>
                <a:gd name="T6" fmla="*/ 176 w 203"/>
                <a:gd name="T7" fmla="*/ 109 h 220"/>
                <a:gd name="T8" fmla="*/ 175 w 203"/>
                <a:gd name="T9" fmla="*/ 95 h 220"/>
                <a:gd name="T10" fmla="*/ 163 w 203"/>
                <a:gd name="T11" fmla="*/ 10 h 220"/>
                <a:gd name="T12" fmla="*/ 144 w 203"/>
                <a:gd name="T13" fmla="*/ 0 h 220"/>
                <a:gd name="T14" fmla="*/ 79 w 203"/>
                <a:gd name="T15" fmla="*/ 40 h 220"/>
                <a:gd name="T16" fmla="*/ 2 w 203"/>
                <a:gd name="T17" fmla="*/ 13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20">
                  <a:moveTo>
                    <a:pt x="2" y="130"/>
                  </a:moveTo>
                  <a:cubicBezTo>
                    <a:pt x="0" y="183"/>
                    <a:pt x="50" y="211"/>
                    <a:pt x="67" y="220"/>
                  </a:cubicBezTo>
                  <a:cubicBezTo>
                    <a:pt x="83" y="215"/>
                    <a:pt x="109" y="175"/>
                    <a:pt x="115" y="166"/>
                  </a:cubicBezTo>
                  <a:cubicBezTo>
                    <a:pt x="120" y="158"/>
                    <a:pt x="142" y="121"/>
                    <a:pt x="176" y="109"/>
                  </a:cubicBezTo>
                  <a:cubicBezTo>
                    <a:pt x="174" y="104"/>
                    <a:pt x="174" y="100"/>
                    <a:pt x="175" y="95"/>
                  </a:cubicBezTo>
                  <a:cubicBezTo>
                    <a:pt x="178" y="66"/>
                    <a:pt x="203" y="39"/>
                    <a:pt x="163" y="10"/>
                  </a:cubicBezTo>
                  <a:cubicBezTo>
                    <a:pt x="152" y="3"/>
                    <a:pt x="144" y="0"/>
                    <a:pt x="144" y="0"/>
                  </a:cubicBezTo>
                  <a:cubicBezTo>
                    <a:pt x="135" y="11"/>
                    <a:pt x="89" y="34"/>
                    <a:pt x="79" y="40"/>
                  </a:cubicBezTo>
                  <a:cubicBezTo>
                    <a:pt x="68" y="47"/>
                    <a:pt x="3" y="76"/>
                    <a:pt x="2"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44" name="Freeform 32">
              <a:extLst>
                <a:ext uri="{FF2B5EF4-FFF2-40B4-BE49-F238E27FC236}">
                  <a16:creationId xmlns:a16="http://schemas.microsoft.com/office/drawing/2014/main" id="{A8E8D706-56B7-8C41-B811-FE4674D40BD4}"/>
                </a:ext>
              </a:extLst>
            </p:cNvPr>
            <p:cNvSpPr>
              <a:spLocks/>
            </p:cNvSpPr>
            <p:nvPr/>
          </p:nvSpPr>
          <p:spPr bwMode="auto">
            <a:xfrm>
              <a:off x="9372550" y="2741613"/>
              <a:ext cx="323850" cy="555625"/>
            </a:xfrm>
            <a:custGeom>
              <a:avLst/>
              <a:gdLst>
                <a:gd name="T0" fmla="*/ 12 w 86"/>
                <a:gd name="T1" fmla="*/ 85 h 148"/>
                <a:gd name="T2" fmla="*/ 13 w 86"/>
                <a:gd name="T3" fmla="*/ 99 h 148"/>
                <a:gd name="T4" fmla="*/ 13 w 86"/>
                <a:gd name="T5" fmla="*/ 99 h 148"/>
                <a:gd name="T6" fmla="*/ 14 w 86"/>
                <a:gd name="T7" fmla="*/ 103 h 148"/>
                <a:gd name="T8" fmla="*/ 29 w 86"/>
                <a:gd name="T9" fmla="*/ 130 h 148"/>
                <a:gd name="T10" fmla="*/ 39 w 86"/>
                <a:gd name="T11" fmla="*/ 138 h 148"/>
                <a:gd name="T12" fmla="*/ 64 w 86"/>
                <a:gd name="T13" fmla="*/ 148 h 148"/>
                <a:gd name="T14" fmla="*/ 85 w 86"/>
                <a:gd name="T15" fmla="*/ 122 h 148"/>
                <a:gd name="T16" fmla="*/ 0 w 86"/>
                <a:gd name="T17" fmla="*/ 0 h 148"/>
                <a:gd name="T18" fmla="*/ 12 w 86"/>
                <a:gd name="T19" fmla="*/ 8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8">
                  <a:moveTo>
                    <a:pt x="12" y="85"/>
                  </a:moveTo>
                  <a:cubicBezTo>
                    <a:pt x="11" y="90"/>
                    <a:pt x="11" y="94"/>
                    <a:pt x="13" y="99"/>
                  </a:cubicBezTo>
                  <a:cubicBezTo>
                    <a:pt x="13" y="99"/>
                    <a:pt x="13" y="99"/>
                    <a:pt x="13" y="99"/>
                  </a:cubicBezTo>
                  <a:cubicBezTo>
                    <a:pt x="13" y="100"/>
                    <a:pt x="13" y="101"/>
                    <a:pt x="14" y="103"/>
                  </a:cubicBezTo>
                  <a:cubicBezTo>
                    <a:pt x="17" y="112"/>
                    <a:pt x="22" y="124"/>
                    <a:pt x="29" y="130"/>
                  </a:cubicBezTo>
                  <a:cubicBezTo>
                    <a:pt x="33" y="133"/>
                    <a:pt x="36" y="136"/>
                    <a:pt x="39" y="138"/>
                  </a:cubicBezTo>
                  <a:cubicBezTo>
                    <a:pt x="48" y="145"/>
                    <a:pt x="56" y="148"/>
                    <a:pt x="64" y="148"/>
                  </a:cubicBezTo>
                  <a:cubicBezTo>
                    <a:pt x="76" y="148"/>
                    <a:pt x="86" y="146"/>
                    <a:pt x="85" y="122"/>
                  </a:cubicBezTo>
                  <a:cubicBezTo>
                    <a:pt x="86" y="57"/>
                    <a:pt x="31" y="17"/>
                    <a:pt x="0" y="0"/>
                  </a:cubicBezTo>
                  <a:cubicBezTo>
                    <a:pt x="40" y="29"/>
                    <a:pt x="15" y="56"/>
                    <a:pt x="12" y="85"/>
                  </a:cubicBez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38" name="Groupe 130">
            <a:extLst>
              <a:ext uri="{FF2B5EF4-FFF2-40B4-BE49-F238E27FC236}">
                <a16:creationId xmlns:a16="http://schemas.microsoft.com/office/drawing/2014/main" id="{DB7EF551-7339-7246-8AD8-BF824CCECF95}"/>
              </a:ext>
              <a:ext uri="{C183D7F6-B498-43B3-948B-1728B52AA6E4}">
                <adec:decorative xmlns:adec="http://schemas.microsoft.com/office/drawing/2017/decorative" val="1"/>
              </a:ext>
            </a:extLst>
          </p:cNvPr>
          <p:cNvGrpSpPr/>
          <p:nvPr/>
        </p:nvGrpSpPr>
        <p:grpSpPr>
          <a:xfrm>
            <a:off x="5436747" y="2264315"/>
            <a:ext cx="945085" cy="712009"/>
            <a:chOff x="8237488" y="900113"/>
            <a:chExt cx="1003299" cy="838200"/>
          </a:xfrm>
        </p:grpSpPr>
        <p:sp>
          <p:nvSpPr>
            <p:cNvPr id="39" name="Freeform 34">
              <a:extLst>
                <a:ext uri="{FF2B5EF4-FFF2-40B4-BE49-F238E27FC236}">
                  <a16:creationId xmlns:a16="http://schemas.microsoft.com/office/drawing/2014/main" id="{E04C30C1-2B6D-FF4E-B35A-9DC455A548A5}"/>
                </a:ext>
              </a:extLst>
            </p:cNvPr>
            <p:cNvSpPr>
              <a:spLocks/>
            </p:cNvSpPr>
            <p:nvPr/>
          </p:nvSpPr>
          <p:spPr bwMode="auto">
            <a:xfrm>
              <a:off x="8347025" y="1100138"/>
              <a:ext cx="893762" cy="638175"/>
            </a:xfrm>
            <a:custGeom>
              <a:avLst/>
              <a:gdLst>
                <a:gd name="T0" fmla="*/ 6 w 238"/>
                <a:gd name="T1" fmla="*/ 97 h 170"/>
                <a:gd name="T2" fmla="*/ 6 w 238"/>
                <a:gd name="T3" fmla="*/ 98 h 170"/>
                <a:gd name="T4" fmla="*/ 70 w 238"/>
                <a:gd name="T5" fmla="*/ 138 h 170"/>
                <a:gd name="T6" fmla="*/ 146 w 238"/>
                <a:gd name="T7" fmla="*/ 170 h 170"/>
                <a:gd name="T8" fmla="*/ 221 w 238"/>
                <a:gd name="T9" fmla="*/ 56 h 170"/>
                <a:gd name="T10" fmla="*/ 102 w 238"/>
                <a:gd name="T11" fmla="*/ 18 h 170"/>
                <a:gd name="T12" fmla="*/ 51 w 238"/>
                <a:gd name="T13" fmla="*/ 0 h 170"/>
                <a:gd name="T14" fmla="*/ 51 w 238"/>
                <a:gd name="T15" fmla="*/ 0 h 170"/>
                <a:gd name="T16" fmla="*/ 51 w 238"/>
                <a:gd name="T17" fmla="*/ 0 h 170"/>
                <a:gd name="T18" fmla="*/ 30 w 238"/>
                <a:gd name="T19" fmla="*/ 28 h 170"/>
                <a:gd name="T20" fmla="*/ 6 w 238"/>
                <a:gd name="T21" fmla="*/ 9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8" h="170">
                  <a:moveTo>
                    <a:pt x="6" y="97"/>
                  </a:moveTo>
                  <a:cubicBezTo>
                    <a:pt x="6" y="97"/>
                    <a:pt x="6" y="98"/>
                    <a:pt x="6" y="98"/>
                  </a:cubicBezTo>
                  <a:cubicBezTo>
                    <a:pt x="28" y="119"/>
                    <a:pt x="56" y="132"/>
                    <a:pt x="70" y="138"/>
                  </a:cubicBezTo>
                  <a:cubicBezTo>
                    <a:pt x="94" y="148"/>
                    <a:pt x="137" y="165"/>
                    <a:pt x="146" y="170"/>
                  </a:cubicBezTo>
                  <a:cubicBezTo>
                    <a:pt x="230" y="144"/>
                    <a:pt x="238" y="91"/>
                    <a:pt x="221" y="56"/>
                  </a:cubicBezTo>
                  <a:cubicBezTo>
                    <a:pt x="205" y="21"/>
                    <a:pt x="166" y="34"/>
                    <a:pt x="102" y="18"/>
                  </a:cubicBezTo>
                  <a:cubicBezTo>
                    <a:pt x="82" y="14"/>
                    <a:pt x="65" y="7"/>
                    <a:pt x="51" y="0"/>
                  </a:cubicBezTo>
                  <a:cubicBezTo>
                    <a:pt x="51" y="0"/>
                    <a:pt x="51" y="0"/>
                    <a:pt x="51" y="0"/>
                  </a:cubicBezTo>
                  <a:cubicBezTo>
                    <a:pt x="51" y="0"/>
                    <a:pt x="51" y="0"/>
                    <a:pt x="51" y="0"/>
                  </a:cubicBezTo>
                  <a:cubicBezTo>
                    <a:pt x="49" y="2"/>
                    <a:pt x="40" y="13"/>
                    <a:pt x="30" y="28"/>
                  </a:cubicBezTo>
                  <a:cubicBezTo>
                    <a:pt x="15" y="49"/>
                    <a:pt x="0" y="77"/>
                    <a:pt x="6" y="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40" name="Freeform 35">
              <a:extLst>
                <a:ext uri="{FF2B5EF4-FFF2-40B4-BE49-F238E27FC236}">
                  <a16:creationId xmlns:a16="http://schemas.microsoft.com/office/drawing/2014/main" id="{E6718EBB-0520-B641-8E20-8C691D17B51D}"/>
                </a:ext>
              </a:extLst>
            </p:cNvPr>
            <p:cNvSpPr>
              <a:spLocks/>
            </p:cNvSpPr>
            <p:nvPr/>
          </p:nvSpPr>
          <p:spPr bwMode="auto">
            <a:xfrm>
              <a:off x="8237488" y="900113"/>
              <a:ext cx="373062" cy="568325"/>
            </a:xfrm>
            <a:custGeom>
              <a:avLst/>
              <a:gdLst>
                <a:gd name="T0" fmla="*/ 3 w 99"/>
                <a:gd name="T1" fmla="*/ 92 h 151"/>
                <a:gd name="T2" fmla="*/ 35 w 99"/>
                <a:gd name="T3" fmla="*/ 151 h 151"/>
                <a:gd name="T4" fmla="*/ 35 w 99"/>
                <a:gd name="T5" fmla="*/ 150 h 151"/>
                <a:gd name="T6" fmla="*/ 59 w 99"/>
                <a:gd name="T7" fmla="*/ 81 h 151"/>
                <a:gd name="T8" fmla="*/ 80 w 99"/>
                <a:gd name="T9" fmla="*/ 53 h 151"/>
                <a:gd name="T10" fmla="*/ 80 w 99"/>
                <a:gd name="T11" fmla="*/ 53 h 151"/>
                <a:gd name="T12" fmla="*/ 82 w 99"/>
                <a:gd name="T13" fmla="*/ 13 h 151"/>
                <a:gd name="T14" fmla="*/ 25 w 99"/>
                <a:gd name="T15" fmla="*/ 23 h 151"/>
                <a:gd name="T16" fmla="*/ 25 w 99"/>
                <a:gd name="T17" fmla="*/ 23 h 151"/>
                <a:gd name="T18" fmla="*/ 25 w 99"/>
                <a:gd name="T19" fmla="*/ 23 h 151"/>
                <a:gd name="T20" fmla="*/ 25 w 99"/>
                <a:gd name="T21" fmla="*/ 23 h 151"/>
                <a:gd name="T22" fmla="*/ 3 w 99"/>
                <a:gd name="T23" fmla="*/ 9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51">
                  <a:moveTo>
                    <a:pt x="3" y="92"/>
                  </a:moveTo>
                  <a:cubicBezTo>
                    <a:pt x="5" y="116"/>
                    <a:pt x="19" y="136"/>
                    <a:pt x="35" y="151"/>
                  </a:cubicBezTo>
                  <a:cubicBezTo>
                    <a:pt x="35" y="151"/>
                    <a:pt x="35" y="150"/>
                    <a:pt x="35" y="150"/>
                  </a:cubicBezTo>
                  <a:cubicBezTo>
                    <a:pt x="29" y="130"/>
                    <a:pt x="44" y="102"/>
                    <a:pt x="59" y="81"/>
                  </a:cubicBezTo>
                  <a:cubicBezTo>
                    <a:pt x="69" y="66"/>
                    <a:pt x="78" y="55"/>
                    <a:pt x="80" y="53"/>
                  </a:cubicBezTo>
                  <a:cubicBezTo>
                    <a:pt x="80" y="53"/>
                    <a:pt x="80" y="53"/>
                    <a:pt x="80" y="53"/>
                  </a:cubicBezTo>
                  <a:cubicBezTo>
                    <a:pt x="80" y="53"/>
                    <a:pt x="99" y="27"/>
                    <a:pt x="82" y="13"/>
                  </a:cubicBezTo>
                  <a:cubicBezTo>
                    <a:pt x="73" y="4"/>
                    <a:pt x="49" y="0"/>
                    <a:pt x="25" y="23"/>
                  </a:cubicBezTo>
                  <a:cubicBezTo>
                    <a:pt x="25" y="23"/>
                    <a:pt x="25" y="23"/>
                    <a:pt x="25" y="23"/>
                  </a:cubicBezTo>
                  <a:cubicBezTo>
                    <a:pt x="25" y="23"/>
                    <a:pt x="25" y="23"/>
                    <a:pt x="25" y="23"/>
                  </a:cubicBezTo>
                  <a:cubicBezTo>
                    <a:pt x="25" y="23"/>
                    <a:pt x="25" y="23"/>
                    <a:pt x="25" y="23"/>
                  </a:cubicBezTo>
                  <a:cubicBezTo>
                    <a:pt x="16" y="32"/>
                    <a:pt x="0" y="53"/>
                    <a:pt x="3" y="92"/>
                  </a:cubicBez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33" name="Groupe 134">
            <a:extLst>
              <a:ext uri="{FF2B5EF4-FFF2-40B4-BE49-F238E27FC236}">
                <a16:creationId xmlns:a16="http://schemas.microsoft.com/office/drawing/2014/main" id="{AD975690-9048-6542-A1FE-B73A42655092}"/>
              </a:ext>
              <a:ext uri="{C183D7F6-B498-43B3-948B-1728B52AA6E4}">
                <adec:decorative xmlns:adec="http://schemas.microsoft.com/office/drawing/2017/decorative" val="1"/>
              </a:ext>
            </a:extLst>
          </p:cNvPr>
          <p:cNvGrpSpPr/>
          <p:nvPr/>
        </p:nvGrpSpPr>
        <p:grpSpPr>
          <a:xfrm>
            <a:off x="2292051" y="2494976"/>
            <a:ext cx="867326" cy="651326"/>
            <a:chOff x="4818013" y="1204913"/>
            <a:chExt cx="920750" cy="766763"/>
          </a:xfrm>
        </p:grpSpPr>
        <p:sp>
          <p:nvSpPr>
            <p:cNvPr id="35" name="Freeform 36">
              <a:extLst>
                <a:ext uri="{FF2B5EF4-FFF2-40B4-BE49-F238E27FC236}">
                  <a16:creationId xmlns:a16="http://schemas.microsoft.com/office/drawing/2014/main" id="{8FF9A6CB-F406-0644-8C56-F0350F9CDD4F}"/>
                </a:ext>
              </a:extLst>
            </p:cNvPr>
            <p:cNvSpPr>
              <a:spLocks/>
            </p:cNvSpPr>
            <p:nvPr/>
          </p:nvSpPr>
          <p:spPr bwMode="auto">
            <a:xfrm>
              <a:off x="4818013" y="1204913"/>
              <a:ext cx="920750" cy="766763"/>
            </a:xfrm>
            <a:custGeom>
              <a:avLst/>
              <a:gdLst>
                <a:gd name="T0" fmla="*/ 134 w 245"/>
                <a:gd name="T1" fmla="*/ 169 h 204"/>
                <a:gd name="T2" fmla="*/ 170 w 245"/>
                <a:gd name="T3" fmla="*/ 105 h 204"/>
                <a:gd name="T4" fmla="*/ 245 w 245"/>
                <a:gd name="T5" fmla="*/ 26 h 204"/>
                <a:gd name="T6" fmla="*/ 212 w 245"/>
                <a:gd name="T7" fmla="*/ 30 h 204"/>
                <a:gd name="T8" fmla="*/ 181 w 245"/>
                <a:gd name="T9" fmla="*/ 63 h 204"/>
                <a:gd name="T10" fmla="*/ 138 w 245"/>
                <a:gd name="T11" fmla="*/ 32 h 204"/>
                <a:gd name="T12" fmla="*/ 64 w 245"/>
                <a:gd name="T13" fmla="*/ 7 h 204"/>
                <a:gd name="T14" fmla="*/ 19 w 245"/>
                <a:gd name="T15" fmla="*/ 89 h 204"/>
                <a:gd name="T16" fmla="*/ 11 w 245"/>
                <a:gd name="T17" fmla="*/ 177 h 204"/>
                <a:gd name="T18" fmla="*/ 134 w 245"/>
                <a:gd name="T19" fmla="*/ 16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04">
                  <a:moveTo>
                    <a:pt x="134" y="169"/>
                  </a:moveTo>
                  <a:cubicBezTo>
                    <a:pt x="134" y="169"/>
                    <a:pt x="181" y="127"/>
                    <a:pt x="170" y="105"/>
                  </a:cubicBezTo>
                  <a:cubicBezTo>
                    <a:pt x="190" y="80"/>
                    <a:pt x="228" y="39"/>
                    <a:pt x="245" y="26"/>
                  </a:cubicBezTo>
                  <a:cubicBezTo>
                    <a:pt x="212" y="30"/>
                    <a:pt x="212" y="30"/>
                    <a:pt x="212" y="30"/>
                  </a:cubicBezTo>
                  <a:cubicBezTo>
                    <a:pt x="212" y="30"/>
                    <a:pt x="195" y="61"/>
                    <a:pt x="181" y="63"/>
                  </a:cubicBezTo>
                  <a:cubicBezTo>
                    <a:pt x="167" y="65"/>
                    <a:pt x="157" y="65"/>
                    <a:pt x="138" y="32"/>
                  </a:cubicBezTo>
                  <a:cubicBezTo>
                    <a:pt x="118" y="0"/>
                    <a:pt x="81" y="0"/>
                    <a:pt x="64" y="7"/>
                  </a:cubicBezTo>
                  <a:cubicBezTo>
                    <a:pt x="47" y="15"/>
                    <a:pt x="16" y="29"/>
                    <a:pt x="19" y="89"/>
                  </a:cubicBezTo>
                  <a:cubicBezTo>
                    <a:pt x="22" y="150"/>
                    <a:pt x="0" y="148"/>
                    <a:pt x="11" y="177"/>
                  </a:cubicBezTo>
                  <a:cubicBezTo>
                    <a:pt x="21" y="204"/>
                    <a:pt x="77" y="204"/>
                    <a:pt x="134" y="16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36" name="Freeform 37">
              <a:extLst>
                <a:ext uri="{FF2B5EF4-FFF2-40B4-BE49-F238E27FC236}">
                  <a16:creationId xmlns:a16="http://schemas.microsoft.com/office/drawing/2014/main" id="{14554179-44B0-6347-B8B3-B33308983D9B}"/>
                </a:ext>
              </a:extLst>
            </p:cNvPr>
            <p:cNvSpPr>
              <a:spLocks/>
            </p:cNvSpPr>
            <p:nvPr/>
          </p:nvSpPr>
          <p:spPr bwMode="auto">
            <a:xfrm>
              <a:off x="5321250" y="1301750"/>
              <a:ext cx="417512" cy="538163"/>
            </a:xfrm>
            <a:custGeom>
              <a:avLst/>
              <a:gdLst>
                <a:gd name="T0" fmla="*/ 0 w 111"/>
                <a:gd name="T1" fmla="*/ 143 h 143"/>
                <a:gd name="T2" fmla="*/ 12 w 111"/>
                <a:gd name="T3" fmla="*/ 135 h 143"/>
                <a:gd name="T4" fmla="*/ 111 w 111"/>
                <a:gd name="T5" fmla="*/ 0 h 143"/>
                <a:gd name="T6" fmla="*/ 36 w 111"/>
                <a:gd name="T7" fmla="*/ 79 h 143"/>
                <a:gd name="T8" fmla="*/ 0 w 111"/>
                <a:gd name="T9" fmla="*/ 143 h 143"/>
              </a:gdLst>
              <a:ahLst/>
              <a:cxnLst>
                <a:cxn ang="0">
                  <a:pos x="T0" y="T1"/>
                </a:cxn>
                <a:cxn ang="0">
                  <a:pos x="T2" y="T3"/>
                </a:cxn>
                <a:cxn ang="0">
                  <a:pos x="T4" y="T5"/>
                </a:cxn>
                <a:cxn ang="0">
                  <a:pos x="T6" y="T7"/>
                </a:cxn>
                <a:cxn ang="0">
                  <a:pos x="T8" y="T9"/>
                </a:cxn>
              </a:cxnLst>
              <a:rect l="0" t="0" r="r" b="b"/>
              <a:pathLst>
                <a:path w="111" h="143">
                  <a:moveTo>
                    <a:pt x="0" y="143"/>
                  </a:moveTo>
                  <a:cubicBezTo>
                    <a:pt x="4" y="141"/>
                    <a:pt x="8" y="138"/>
                    <a:pt x="12" y="135"/>
                  </a:cubicBezTo>
                  <a:cubicBezTo>
                    <a:pt x="73" y="93"/>
                    <a:pt x="104" y="21"/>
                    <a:pt x="111" y="0"/>
                  </a:cubicBezTo>
                  <a:cubicBezTo>
                    <a:pt x="94" y="13"/>
                    <a:pt x="56" y="54"/>
                    <a:pt x="36" y="79"/>
                  </a:cubicBezTo>
                  <a:cubicBezTo>
                    <a:pt x="47" y="101"/>
                    <a:pt x="0" y="143"/>
                    <a:pt x="0" y="1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29" name="Groupe 139">
            <a:extLst>
              <a:ext uri="{FF2B5EF4-FFF2-40B4-BE49-F238E27FC236}">
                <a16:creationId xmlns:a16="http://schemas.microsoft.com/office/drawing/2014/main" id="{00D5A385-AE1B-A643-8477-62704E2384C5}"/>
              </a:ext>
              <a:ext uri="{C183D7F6-B498-43B3-948B-1728B52AA6E4}">
                <adec:decorative xmlns:adec="http://schemas.microsoft.com/office/drawing/2017/decorative" val="1"/>
              </a:ext>
            </a:extLst>
          </p:cNvPr>
          <p:cNvGrpSpPr/>
          <p:nvPr/>
        </p:nvGrpSpPr>
        <p:grpSpPr>
          <a:xfrm>
            <a:off x="2946007" y="5200338"/>
            <a:ext cx="1384732" cy="558280"/>
            <a:chOff x="5546675" y="4479925"/>
            <a:chExt cx="1470025" cy="657225"/>
          </a:xfrm>
        </p:grpSpPr>
        <p:sp>
          <p:nvSpPr>
            <p:cNvPr id="31" name="Freeform 40">
              <a:extLst>
                <a:ext uri="{FF2B5EF4-FFF2-40B4-BE49-F238E27FC236}">
                  <a16:creationId xmlns:a16="http://schemas.microsoft.com/office/drawing/2014/main" id="{C6DC145C-73FC-384A-A8BF-E696FB460741}"/>
                </a:ext>
              </a:extLst>
            </p:cNvPr>
            <p:cNvSpPr>
              <a:spLocks/>
            </p:cNvSpPr>
            <p:nvPr/>
          </p:nvSpPr>
          <p:spPr bwMode="auto">
            <a:xfrm>
              <a:off x="6019750" y="4518025"/>
              <a:ext cx="996950" cy="619125"/>
            </a:xfrm>
            <a:custGeom>
              <a:avLst/>
              <a:gdLst>
                <a:gd name="T0" fmla="*/ 24 w 265"/>
                <a:gd name="T1" fmla="*/ 56 h 165"/>
                <a:gd name="T2" fmla="*/ 46 w 265"/>
                <a:gd name="T3" fmla="*/ 143 h 165"/>
                <a:gd name="T4" fmla="*/ 153 w 265"/>
                <a:gd name="T5" fmla="*/ 132 h 165"/>
                <a:gd name="T6" fmla="*/ 219 w 265"/>
                <a:gd name="T7" fmla="*/ 106 h 165"/>
                <a:gd name="T8" fmla="*/ 186 w 265"/>
                <a:gd name="T9" fmla="*/ 32 h 165"/>
                <a:gd name="T10" fmla="*/ 35 w 265"/>
                <a:gd name="T11" fmla="*/ 20 h 165"/>
                <a:gd name="T12" fmla="*/ 24 w 265"/>
                <a:gd name="T13" fmla="*/ 56 h 165"/>
              </a:gdLst>
              <a:ahLst/>
              <a:cxnLst>
                <a:cxn ang="0">
                  <a:pos x="T0" y="T1"/>
                </a:cxn>
                <a:cxn ang="0">
                  <a:pos x="T2" y="T3"/>
                </a:cxn>
                <a:cxn ang="0">
                  <a:pos x="T4" y="T5"/>
                </a:cxn>
                <a:cxn ang="0">
                  <a:pos x="T6" y="T7"/>
                </a:cxn>
                <a:cxn ang="0">
                  <a:pos x="T8" y="T9"/>
                </a:cxn>
                <a:cxn ang="0">
                  <a:pos x="T10" y="T11"/>
                </a:cxn>
                <a:cxn ang="0">
                  <a:pos x="T12" y="T13"/>
                </a:cxn>
              </a:cxnLst>
              <a:rect l="0" t="0" r="r" b="b"/>
              <a:pathLst>
                <a:path w="265" h="165">
                  <a:moveTo>
                    <a:pt x="24" y="56"/>
                  </a:moveTo>
                  <a:cubicBezTo>
                    <a:pt x="24" y="56"/>
                    <a:pt x="0" y="122"/>
                    <a:pt x="46" y="143"/>
                  </a:cubicBezTo>
                  <a:cubicBezTo>
                    <a:pt x="93" y="165"/>
                    <a:pt x="136" y="149"/>
                    <a:pt x="153" y="132"/>
                  </a:cubicBezTo>
                  <a:cubicBezTo>
                    <a:pt x="170" y="115"/>
                    <a:pt x="210" y="109"/>
                    <a:pt x="219" y="106"/>
                  </a:cubicBezTo>
                  <a:cubicBezTo>
                    <a:pt x="228" y="103"/>
                    <a:pt x="265" y="82"/>
                    <a:pt x="186" y="32"/>
                  </a:cubicBezTo>
                  <a:cubicBezTo>
                    <a:pt x="122" y="0"/>
                    <a:pt x="35" y="20"/>
                    <a:pt x="35" y="20"/>
                  </a:cubicBezTo>
                  <a:lnTo>
                    <a:pt x="24" y="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32" name="Freeform 41">
              <a:extLst>
                <a:ext uri="{FF2B5EF4-FFF2-40B4-BE49-F238E27FC236}">
                  <a16:creationId xmlns:a16="http://schemas.microsoft.com/office/drawing/2014/main" id="{08FAFB49-100B-C24D-8596-78FACF4FAB34}"/>
                </a:ext>
              </a:extLst>
            </p:cNvPr>
            <p:cNvSpPr>
              <a:spLocks/>
            </p:cNvSpPr>
            <p:nvPr/>
          </p:nvSpPr>
          <p:spPr bwMode="auto">
            <a:xfrm>
              <a:off x="5546675" y="4479925"/>
              <a:ext cx="1173162" cy="315913"/>
            </a:xfrm>
            <a:custGeom>
              <a:avLst/>
              <a:gdLst>
                <a:gd name="T0" fmla="*/ 194 w 312"/>
                <a:gd name="T1" fmla="*/ 3 h 84"/>
                <a:gd name="T2" fmla="*/ 68 w 312"/>
                <a:gd name="T3" fmla="*/ 45 h 84"/>
                <a:gd name="T4" fmla="*/ 172 w 312"/>
                <a:gd name="T5" fmla="*/ 69 h 84"/>
                <a:gd name="T6" fmla="*/ 199 w 312"/>
                <a:gd name="T7" fmla="*/ 40 h 84"/>
                <a:gd name="T8" fmla="*/ 312 w 312"/>
                <a:gd name="T9" fmla="*/ 42 h 84"/>
                <a:gd name="T10" fmla="*/ 194 w 312"/>
                <a:gd name="T11" fmla="*/ 3 h 84"/>
              </a:gdLst>
              <a:ahLst/>
              <a:cxnLst>
                <a:cxn ang="0">
                  <a:pos x="T0" y="T1"/>
                </a:cxn>
                <a:cxn ang="0">
                  <a:pos x="T2" y="T3"/>
                </a:cxn>
                <a:cxn ang="0">
                  <a:pos x="T4" y="T5"/>
                </a:cxn>
                <a:cxn ang="0">
                  <a:pos x="T6" y="T7"/>
                </a:cxn>
                <a:cxn ang="0">
                  <a:pos x="T8" y="T9"/>
                </a:cxn>
                <a:cxn ang="0">
                  <a:pos x="T10" y="T11"/>
                </a:cxn>
              </a:cxnLst>
              <a:rect l="0" t="0" r="r" b="b"/>
              <a:pathLst>
                <a:path w="312" h="84">
                  <a:moveTo>
                    <a:pt x="194" y="3"/>
                  </a:moveTo>
                  <a:cubicBezTo>
                    <a:pt x="161" y="0"/>
                    <a:pt x="0" y="6"/>
                    <a:pt x="68" y="45"/>
                  </a:cubicBezTo>
                  <a:cubicBezTo>
                    <a:pt x="135" y="84"/>
                    <a:pt x="172" y="69"/>
                    <a:pt x="172" y="69"/>
                  </a:cubicBezTo>
                  <a:cubicBezTo>
                    <a:pt x="172" y="69"/>
                    <a:pt x="165" y="51"/>
                    <a:pt x="199" y="40"/>
                  </a:cubicBezTo>
                  <a:cubicBezTo>
                    <a:pt x="233" y="28"/>
                    <a:pt x="291" y="30"/>
                    <a:pt x="312" y="42"/>
                  </a:cubicBezTo>
                  <a:cubicBezTo>
                    <a:pt x="274" y="21"/>
                    <a:pt x="228" y="6"/>
                    <a:pt x="194" y="3"/>
                  </a:cubicBezTo>
                  <a:close/>
                </a:path>
              </a:pathLst>
            </a:custGeom>
            <a:solidFill>
              <a:srgbClr val="006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grpSp>
        <p:nvGrpSpPr>
          <p:cNvPr id="25" name="Groupe 144">
            <a:extLst>
              <a:ext uri="{FF2B5EF4-FFF2-40B4-BE49-F238E27FC236}">
                <a16:creationId xmlns:a16="http://schemas.microsoft.com/office/drawing/2014/main" id="{0101D896-A7DF-FB45-81C5-0849EA560CAC}"/>
              </a:ext>
              <a:ext uri="{C183D7F6-B498-43B3-948B-1728B52AA6E4}">
                <adec:decorative xmlns:adec="http://schemas.microsoft.com/office/drawing/2017/decorative" val="1"/>
              </a:ext>
            </a:extLst>
          </p:cNvPr>
          <p:cNvGrpSpPr/>
          <p:nvPr/>
        </p:nvGrpSpPr>
        <p:grpSpPr>
          <a:xfrm>
            <a:off x="2006657" y="4030666"/>
            <a:ext cx="998919" cy="623008"/>
            <a:chOff x="4486226" y="3067050"/>
            <a:chExt cx="1060449" cy="733426"/>
          </a:xfrm>
        </p:grpSpPr>
        <p:sp>
          <p:nvSpPr>
            <p:cNvPr id="27" name="Freeform 23">
              <a:extLst>
                <a:ext uri="{FF2B5EF4-FFF2-40B4-BE49-F238E27FC236}">
                  <a16:creationId xmlns:a16="http://schemas.microsoft.com/office/drawing/2014/main" id="{842630A0-C02E-F54F-A0AA-3123F4133925}"/>
                </a:ext>
              </a:extLst>
            </p:cNvPr>
            <p:cNvSpPr>
              <a:spLocks/>
            </p:cNvSpPr>
            <p:nvPr/>
          </p:nvSpPr>
          <p:spPr bwMode="auto">
            <a:xfrm>
              <a:off x="4486226" y="3071813"/>
              <a:ext cx="838200" cy="728663"/>
            </a:xfrm>
            <a:custGeom>
              <a:avLst/>
              <a:gdLst>
                <a:gd name="T0" fmla="*/ 183 w 223"/>
                <a:gd name="T1" fmla="*/ 1 h 194"/>
                <a:gd name="T2" fmla="*/ 182 w 223"/>
                <a:gd name="T3" fmla="*/ 0 h 194"/>
                <a:gd name="T4" fmla="*/ 111 w 223"/>
                <a:gd name="T5" fmla="*/ 19 h 194"/>
                <a:gd name="T6" fmla="*/ 37 w 223"/>
                <a:gd name="T7" fmla="*/ 52 h 194"/>
                <a:gd name="T8" fmla="*/ 68 w 223"/>
                <a:gd name="T9" fmla="*/ 183 h 194"/>
                <a:gd name="T10" fmla="*/ 175 w 223"/>
                <a:gd name="T11" fmla="*/ 122 h 194"/>
                <a:gd name="T12" fmla="*/ 223 w 223"/>
                <a:gd name="T13" fmla="*/ 98 h 194"/>
                <a:gd name="T14" fmla="*/ 223 w 223"/>
                <a:gd name="T15" fmla="*/ 98 h 194"/>
                <a:gd name="T16" fmla="*/ 223 w 223"/>
                <a:gd name="T17" fmla="*/ 98 h 194"/>
                <a:gd name="T18" fmla="*/ 217 w 223"/>
                <a:gd name="T19" fmla="*/ 64 h 194"/>
                <a:gd name="T20" fmla="*/ 183 w 223"/>
                <a:gd name="T21" fmla="*/ 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 h="194">
                  <a:moveTo>
                    <a:pt x="183" y="1"/>
                  </a:moveTo>
                  <a:cubicBezTo>
                    <a:pt x="183" y="1"/>
                    <a:pt x="183" y="0"/>
                    <a:pt x="182" y="0"/>
                  </a:cubicBezTo>
                  <a:cubicBezTo>
                    <a:pt x="152" y="2"/>
                    <a:pt x="124" y="14"/>
                    <a:pt x="111" y="19"/>
                  </a:cubicBezTo>
                  <a:cubicBezTo>
                    <a:pt x="88" y="30"/>
                    <a:pt x="47" y="49"/>
                    <a:pt x="37" y="52"/>
                  </a:cubicBezTo>
                  <a:cubicBezTo>
                    <a:pt x="0" y="130"/>
                    <a:pt x="32" y="171"/>
                    <a:pt x="68" y="183"/>
                  </a:cubicBezTo>
                  <a:cubicBezTo>
                    <a:pt x="104" y="194"/>
                    <a:pt x="121" y="158"/>
                    <a:pt x="175" y="122"/>
                  </a:cubicBezTo>
                  <a:cubicBezTo>
                    <a:pt x="192" y="111"/>
                    <a:pt x="208" y="104"/>
                    <a:pt x="223" y="98"/>
                  </a:cubicBezTo>
                  <a:cubicBezTo>
                    <a:pt x="223" y="98"/>
                    <a:pt x="223" y="98"/>
                    <a:pt x="223" y="98"/>
                  </a:cubicBezTo>
                  <a:cubicBezTo>
                    <a:pt x="223" y="98"/>
                    <a:pt x="223" y="98"/>
                    <a:pt x="223" y="98"/>
                  </a:cubicBezTo>
                  <a:cubicBezTo>
                    <a:pt x="223" y="96"/>
                    <a:pt x="221" y="81"/>
                    <a:pt x="217" y="64"/>
                  </a:cubicBezTo>
                  <a:cubicBezTo>
                    <a:pt x="212" y="40"/>
                    <a:pt x="201" y="10"/>
                    <a:pt x="18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sp>
          <p:nvSpPr>
            <p:cNvPr id="28" name="Freeform 24">
              <a:extLst>
                <a:ext uri="{FF2B5EF4-FFF2-40B4-BE49-F238E27FC236}">
                  <a16:creationId xmlns:a16="http://schemas.microsoft.com/office/drawing/2014/main" id="{300227DE-EE10-7E48-B507-2AE317816E8D}"/>
                </a:ext>
              </a:extLst>
            </p:cNvPr>
            <p:cNvSpPr>
              <a:spLocks/>
            </p:cNvSpPr>
            <p:nvPr/>
          </p:nvSpPr>
          <p:spPr bwMode="auto">
            <a:xfrm>
              <a:off x="5170438" y="3067050"/>
              <a:ext cx="376237" cy="488950"/>
            </a:xfrm>
            <a:custGeom>
              <a:avLst/>
              <a:gdLst>
                <a:gd name="T0" fmla="*/ 64 w 100"/>
                <a:gd name="T1" fmla="*/ 18 h 130"/>
                <a:gd name="T2" fmla="*/ 0 w 100"/>
                <a:gd name="T3" fmla="*/ 1 h 130"/>
                <a:gd name="T4" fmla="*/ 1 w 100"/>
                <a:gd name="T5" fmla="*/ 2 h 130"/>
                <a:gd name="T6" fmla="*/ 35 w 100"/>
                <a:gd name="T7" fmla="*/ 65 h 130"/>
                <a:gd name="T8" fmla="*/ 41 w 100"/>
                <a:gd name="T9" fmla="*/ 99 h 130"/>
                <a:gd name="T10" fmla="*/ 41 w 100"/>
                <a:gd name="T11" fmla="*/ 99 h 130"/>
                <a:gd name="T12" fmla="*/ 68 w 100"/>
                <a:gd name="T13" fmla="*/ 127 h 130"/>
                <a:gd name="T14" fmla="*/ 99 w 100"/>
                <a:gd name="T15" fmla="*/ 80 h 130"/>
                <a:gd name="T16" fmla="*/ 99 w 100"/>
                <a:gd name="T17" fmla="*/ 80 h 130"/>
                <a:gd name="T18" fmla="*/ 99 w 100"/>
                <a:gd name="T19" fmla="*/ 79 h 130"/>
                <a:gd name="T20" fmla="*/ 99 w 100"/>
                <a:gd name="T21" fmla="*/ 79 h 130"/>
                <a:gd name="T22" fmla="*/ 64 w 100"/>
                <a:gd name="T23" fmla="*/ 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0">
                  <a:moveTo>
                    <a:pt x="64" y="18"/>
                  </a:moveTo>
                  <a:cubicBezTo>
                    <a:pt x="46" y="3"/>
                    <a:pt x="23" y="0"/>
                    <a:pt x="0" y="1"/>
                  </a:cubicBezTo>
                  <a:cubicBezTo>
                    <a:pt x="1" y="1"/>
                    <a:pt x="1" y="2"/>
                    <a:pt x="1" y="2"/>
                  </a:cubicBezTo>
                  <a:cubicBezTo>
                    <a:pt x="19" y="11"/>
                    <a:pt x="30" y="41"/>
                    <a:pt x="35" y="65"/>
                  </a:cubicBezTo>
                  <a:cubicBezTo>
                    <a:pt x="39" y="82"/>
                    <a:pt x="41" y="97"/>
                    <a:pt x="41" y="99"/>
                  </a:cubicBezTo>
                  <a:cubicBezTo>
                    <a:pt x="41" y="99"/>
                    <a:pt x="41" y="99"/>
                    <a:pt x="41" y="99"/>
                  </a:cubicBezTo>
                  <a:cubicBezTo>
                    <a:pt x="41" y="99"/>
                    <a:pt x="46" y="130"/>
                    <a:pt x="68" y="127"/>
                  </a:cubicBezTo>
                  <a:cubicBezTo>
                    <a:pt x="80" y="127"/>
                    <a:pt x="100" y="113"/>
                    <a:pt x="99" y="80"/>
                  </a:cubicBezTo>
                  <a:cubicBezTo>
                    <a:pt x="99" y="80"/>
                    <a:pt x="99" y="80"/>
                    <a:pt x="99" y="80"/>
                  </a:cubicBezTo>
                  <a:cubicBezTo>
                    <a:pt x="99" y="80"/>
                    <a:pt x="99" y="79"/>
                    <a:pt x="99" y="79"/>
                  </a:cubicBezTo>
                  <a:cubicBezTo>
                    <a:pt x="99" y="79"/>
                    <a:pt x="99" y="79"/>
                    <a:pt x="99" y="79"/>
                  </a:cubicBezTo>
                  <a:cubicBezTo>
                    <a:pt x="99" y="67"/>
                    <a:pt x="94" y="42"/>
                    <a:pt x="64" y="18"/>
                  </a:cubicBez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fr-FR" sz="1600">
                <a:ea typeface="Verdana" panose="020B0604030504040204" pitchFamily="34" charset="0"/>
                <a:cs typeface="Verdana" panose="020B0604030504040204" pitchFamily="34" charset="0"/>
              </a:endParaRPr>
            </a:p>
          </p:txBody>
        </p:sp>
      </p:grpSp>
      <p:sp>
        <p:nvSpPr>
          <p:cNvPr id="73" name="object 73">
            <a:extLst>
              <a:ext uri="{C183D7F6-B498-43B3-948B-1728B52AA6E4}">
                <adec:decorative xmlns:adec="http://schemas.microsoft.com/office/drawing/2017/decorative" val="1"/>
              </a:ext>
            </a:extLst>
          </p:cNvPr>
          <p:cNvSpPr/>
          <p:nvPr/>
        </p:nvSpPr>
        <p:spPr>
          <a:xfrm>
            <a:off x="8572326" y="0"/>
            <a:ext cx="3619607"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chemeClr val="accent4"/>
          </a:solidFill>
        </p:spPr>
        <p:txBody>
          <a:bodyPr wrap="square" lIns="0" tIns="0" rIns="0" bIns="0" rtlCol="0"/>
          <a:lstStyle/>
          <a:p>
            <a:pPr defTabSz="554492"/>
            <a:endParaRPr sz="1092" dirty="0">
              <a:solidFill>
                <a:prstClr val="black"/>
              </a:solidFill>
              <a:latin typeface="Ubuntu"/>
            </a:endParaRPr>
          </a:p>
        </p:txBody>
      </p:sp>
      <p:sp>
        <p:nvSpPr>
          <p:cNvPr id="76" name="object 76">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dirty="0">
              <a:solidFill>
                <a:prstClr val="black"/>
              </a:solidFill>
              <a:latin typeface="Ubuntu"/>
            </a:endParaRPr>
          </a:p>
        </p:txBody>
      </p:sp>
      <p:grpSp>
        <p:nvGrpSpPr>
          <p:cNvPr id="84" name="Graphic 77">
            <a:extLst>
              <a:ext uri="{FF2B5EF4-FFF2-40B4-BE49-F238E27FC236}">
                <a16:creationId xmlns:a16="http://schemas.microsoft.com/office/drawing/2014/main" id="{2F672BB7-286B-4390-8F5C-60C6A3FAC73A}"/>
              </a:ext>
              <a:ext uri="{C183D7F6-B498-43B3-948B-1728B52AA6E4}">
                <adec:decorative xmlns:adec="http://schemas.microsoft.com/office/drawing/2017/decorative" val="1"/>
              </a:ext>
            </a:extLst>
          </p:cNvPr>
          <p:cNvGrpSpPr/>
          <p:nvPr/>
        </p:nvGrpSpPr>
        <p:grpSpPr>
          <a:xfrm>
            <a:off x="9072614" y="1765521"/>
            <a:ext cx="445956" cy="555821"/>
            <a:chOff x="14787710" y="2460777"/>
            <a:chExt cx="735414" cy="916590"/>
          </a:xfrm>
        </p:grpSpPr>
        <p:sp>
          <p:nvSpPr>
            <p:cNvPr id="85" name="Freeform: Shape 84">
              <a:extLst>
                <a:ext uri="{FF2B5EF4-FFF2-40B4-BE49-F238E27FC236}">
                  <a16:creationId xmlns:a16="http://schemas.microsoft.com/office/drawing/2014/main" id="{1E9C53D5-A482-4142-9A7B-2CD18A9A8312}"/>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pPr defTabSz="554492"/>
              <a:endParaRPr lang="en-US" sz="1092" dirty="0">
                <a:solidFill>
                  <a:prstClr val="black"/>
                </a:solidFill>
                <a:latin typeface="Ubuntu"/>
              </a:endParaRPr>
            </a:p>
          </p:txBody>
        </p:sp>
        <p:sp>
          <p:nvSpPr>
            <p:cNvPr id="86" name="Freeform: Shape 85">
              <a:extLst>
                <a:ext uri="{FF2B5EF4-FFF2-40B4-BE49-F238E27FC236}">
                  <a16:creationId xmlns:a16="http://schemas.microsoft.com/office/drawing/2014/main" id="{277F7791-8F5E-4EAE-84E2-6A9458BE6C48}"/>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pPr defTabSz="554492"/>
              <a:endParaRPr lang="en-US" sz="1092" dirty="0">
                <a:solidFill>
                  <a:prstClr val="black"/>
                </a:solidFill>
                <a:latin typeface="Ubuntu"/>
              </a:endParaRPr>
            </a:p>
          </p:txBody>
        </p:sp>
        <p:sp>
          <p:nvSpPr>
            <p:cNvPr id="87" name="Freeform: Shape 86">
              <a:extLst>
                <a:ext uri="{FF2B5EF4-FFF2-40B4-BE49-F238E27FC236}">
                  <a16:creationId xmlns:a16="http://schemas.microsoft.com/office/drawing/2014/main" id="{F6680D19-6C85-4191-BDF9-2865CB4306A2}"/>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pPr defTabSz="554492"/>
              <a:endParaRPr lang="en-US" sz="1092" dirty="0">
                <a:solidFill>
                  <a:prstClr val="black"/>
                </a:solidFill>
                <a:latin typeface="Ubuntu"/>
              </a:endParaRPr>
            </a:p>
          </p:txBody>
        </p:sp>
        <p:sp>
          <p:nvSpPr>
            <p:cNvPr id="88" name="Freeform: Shape 87">
              <a:extLst>
                <a:ext uri="{FF2B5EF4-FFF2-40B4-BE49-F238E27FC236}">
                  <a16:creationId xmlns:a16="http://schemas.microsoft.com/office/drawing/2014/main" id="{EC61662D-2945-4E37-88F6-B2B9AE8E61B7}"/>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pPr defTabSz="554492"/>
              <a:endParaRPr lang="en-US" sz="1092" dirty="0">
                <a:solidFill>
                  <a:prstClr val="black"/>
                </a:solidFill>
                <a:latin typeface="Ubuntu"/>
              </a:endParaRPr>
            </a:p>
          </p:txBody>
        </p:sp>
      </p:grpSp>
      <p:sp>
        <p:nvSpPr>
          <p:cNvPr id="90" name="object 74">
            <a:extLst>
              <a:ext uri="{FF2B5EF4-FFF2-40B4-BE49-F238E27FC236}">
                <a16:creationId xmlns:a16="http://schemas.microsoft.com/office/drawing/2014/main" id="{8EA98682-7C70-B541-98DE-64BED24ED227}"/>
              </a:ext>
            </a:extLst>
          </p:cNvPr>
          <p:cNvSpPr txBox="1"/>
          <p:nvPr/>
        </p:nvSpPr>
        <p:spPr>
          <a:xfrm>
            <a:off x="9173380" y="2091781"/>
            <a:ext cx="2874748" cy="2232099"/>
          </a:xfrm>
          <a:prstGeom prst="rect">
            <a:avLst/>
          </a:prstGeom>
        </p:spPr>
        <p:txBody>
          <a:bodyPr vert="horz" wrap="square" lIns="0" tIns="7316" rIns="0" bIns="0" rtlCol="0">
            <a:spAutoFit/>
          </a:bodyPr>
          <a:lstStyle/>
          <a:p>
            <a:pPr marL="7701" marR="24259" defTabSz="554492">
              <a:lnSpc>
                <a:spcPct val="100600"/>
              </a:lnSpc>
              <a:spcBef>
                <a:spcPts val="58"/>
              </a:spcBef>
              <a:tabLst>
                <a:tab pos="437048" algn="l"/>
              </a:tabLst>
            </a:pPr>
            <a:r>
              <a:rPr lang="fr-FR" sz="1789" spc="-18" dirty="0">
                <a:solidFill>
                  <a:srgbClr val="FFFFFF"/>
                </a:solidFill>
                <a:latin typeface="Ubuntu Light" panose="020B0604030602030204" pitchFamily="34" charset="0"/>
                <a:cs typeface="Ubuntu Light"/>
              </a:rPr>
              <a:t>	Nos valeurs sont au cœur de l'entreprise et en sont devenues la marque de fabrique : un esprit entrepreneurial avant tout, le respect de toutes les cultures et </a:t>
            </a:r>
            <a:r>
              <a:rPr lang="fr-FR" sz="1789" spc="-18" dirty="0">
                <a:solidFill>
                  <a:schemeClr val="bg1"/>
                </a:solidFill>
                <a:latin typeface="Ubuntu Light" panose="020B0604030602030204" pitchFamily="34" charset="0"/>
                <a:cs typeface="Ubuntu Light"/>
              </a:rPr>
              <a:t>l'attachement</a:t>
            </a:r>
            <a:r>
              <a:rPr lang="fr-FR" sz="1789" spc="-18" dirty="0">
                <a:solidFill>
                  <a:srgbClr val="FFFFFF"/>
                </a:solidFill>
                <a:latin typeface="Ubuntu Light" panose="020B0604030602030204" pitchFamily="34" charset="0"/>
                <a:cs typeface="Ubuntu Light"/>
              </a:rPr>
              <a:t> à nos clients.</a:t>
            </a:r>
            <a:r>
              <a:rPr sz="1789" spc="-18" dirty="0">
                <a:solidFill>
                  <a:srgbClr val="FFFFFF"/>
                </a:solidFill>
                <a:latin typeface="Ubuntu Light" panose="020B0604030602030204" pitchFamily="34" charset="0"/>
                <a:cs typeface="Ubuntu Light"/>
              </a:rPr>
              <a:t>”</a:t>
            </a:r>
            <a:endParaRPr sz="1789" dirty="0">
              <a:solidFill>
                <a:prstClr val="black"/>
              </a:solidFill>
              <a:latin typeface="Ubuntu Light" panose="020B0604030602030204" pitchFamily="34" charset="0"/>
              <a:cs typeface="Ubuntu Light"/>
            </a:endParaRPr>
          </a:p>
        </p:txBody>
      </p:sp>
      <p:sp>
        <p:nvSpPr>
          <p:cNvPr id="75" name="object 75"/>
          <p:cNvSpPr txBox="1"/>
          <p:nvPr/>
        </p:nvSpPr>
        <p:spPr>
          <a:xfrm>
            <a:off x="10848501" y="4430276"/>
            <a:ext cx="943023" cy="327376"/>
          </a:xfrm>
          <a:prstGeom prst="rect">
            <a:avLst/>
          </a:prstGeom>
        </p:spPr>
        <p:txBody>
          <a:bodyPr vert="horz" wrap="square" lIns="0" tIns="10012" rIns="0" bIns="0" rtlCol="0">
            <a:spAutoFit/>
          </a:bodyPr>
          <a:lstStyle/>
          <a:p>
            <a:pPr marL="7701" algn="r" defTabSz="554492">
              <a:spcBef>
                <a:spcPts val="79"/>
              </a:spcBef>
            </a:pPr>
            <a:r>
              <a:rPr sz="1031" b="1" spc="3" dirty="0">
                <a:solidFill>
                  <a:srgbClr val="12ABDB"/>
                </a:solidFill>
                <a:latin typeface="Ubuntu"/>
                <a:cs typeface="Ubuntu"/>
              </a:rPr>
              <a:t>Paul</a:t>
            </a:r>
            <a:r>
              <a:rPr sz="1031" b="1" spc="-39" dirty="0">
                <a:solidFill>
                  <a:srgbClr val="12ABDB"/>
                </a:solidFill>
                <a:latin typeface="Ubuntu"/>
                <a:cs typeface="Ubuntu"/>
              </a:rPr>
              <a:t> </a:t>
            </a:r>
            <a:r>
              <a:rPr sz="1031" b="1" spc="9" dirty="0">
                <a:solidFill>
                  <a:srgbClr val="12ABDB"/>
                </a:solidFill>
                <a:latin typeface="Ubuntu"/>
                <a:cs typeface="Ubuntu"/>
              </a:rPr>
              <a:t>Hermelin</a:t>
            </a:r>
            <a:endParaRPr sz="1031" dirty="0">
              <a:solidFill>
                <a:srgbClr val="12ABDB"/>
              </a:solidFill>
              <a:latin typeface="Ubuntu"/>
              <a:cs typeface="Ubuntu"/>
            </a:endParaRPr>
          </a:p>
          <a:p>
            <a:pPr marL="7701" algn="r" defTabSz="554492">
              <a:spcBef>
                <a:spcPts val="24"/>
              </a:spcBef>
            </a:pPr>
            <a:r>
              <a:rPr lang="fr-FR" sz="1031" spc="3" dirty="0">
                <a:solidFill>
                  <a:srgbClr val="12ABDB"/>
                </a:solidFill>
                <a:latin typeface="Ubuntu"/>
                <a:cs typeface="Ubuntu"/>
              </a:rPr>
              <a:t>Chairman</a:t>
            </a:r>
            <a:endParaRPr sz="1031" dirty="0">
              <a:solidFill>
                <a:srgbClr val="12ABDB"/>
              </a:solidFill>
              <a:latin typeface="Ubuntu"/>
              <a:cs typeface="Ubuntu"/>
            </a:endParaRPr>
          </a:p>
        </p:txBody>
      </p:sp>
      <p:sp>
        <p:nvSpPr>
          <p:cNvPr id="94" name="Rectangle 27">
            <a:extLst>
              <a:ext uri="{FF2B5EF4-FFF2-40B4-BE49-F238E27FC236}">
                <a16:creationId xmlns:a16="http://schemas.microsoft.com/office/drawing/2014/main" id="{3A0FEB21-6E6F-D54D-A707-DD57EC6CF394}"/>
              </a:ext>
              <a:ext uri="{C183D7F6-B498-43B3-948B-1728B52AA6E4}">
                <adec:decorative xmlns:adec="http://schemas.microsoft.com/office/drawing/2017/decorative" val="1"/>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2023. All rights reserved  |</a:t>
            </a:r>
          </a:p>
        </p:txBody>
      </p:sp>
      <p:sp>
        <p:nvSpPr>
          <p:cNvPr id="15" name="Rectangle 43">
            <a:extLst>
              <a:ext uri="{FF2B5EF4-FFF2-40B4-BE49-F238E27FC236}">
                <a16:creationId xmlns:a16="http://schemas.microsoft.com/office/drawing/2014/main" id="{DAFCE71C-396C-413C-924C-5584A1E2870B}"/>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6</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75424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C183D7F6-B498-43B3-948B-1728B52AA6E4}">
                <adec:decorative xmlns:adec="http://schemas.microsoft.com/office/drawing/2017/decorative" val="1"/>
              </a:ext>
            </a:extLst>
          </p:cNvPr>
          <p:cNvSpPr/>
          <p:nvPr/>
        </p:nvSpPr>
        <p:spPr>
          <a:xfrm>
            <a:off x="428" y="0"/>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14" name="Image 20">
            <a:extLst>
              <a:ext uri="{FF2B5EF4-FFF2-40B4-BE49-F238E27FC236}">
                <a16:creationId xmlns:a16="http://schemas.microsoft.com/office/drawing/2014/main" id="{5E401AFB-B66E-9449-9672-1523B681A40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20464449" flipH="1">
            <a:off x="150260" y="391455"/>
            <a:ext cx="10206319" cy="4945030"/>
          </a:xfrm>
          <a:prstGeom prst="rect">
            <a:avLst/>
          </a:prstGeom>
        </p:spPr>
      </p:pic>
      <p:sp>
        <p:nvSpPr>
          <p:cNvPr id="12" name="object 5">
            <a:extLst>
              <a:ext uri="{FF2B5EF4-FFF2-40B4-BE49-F238E27FC236}">
                <a16:creationId xmlns:a16="http://schemas.microsoft.com/office/drawing/2014/main" id="{25E95DF9-A7CA-1440-9597-18F8C78D6D32}"/>
              </a:ext>
            </a:extLst>
          </p:cNvPr>
          <p:cNvSpPr txBox="1">
            <a:spLocks noGrp="1"/>
          </p:cNvSpPr>
          <p:nvPr>
            <p:ph type="title" idx="4294967295"/>
          </p:nvPr>
        </p:nvSpPr>
        <p:spPr>
          <a:xfrm>
            <a:off x="1030695" y="2257750"/>
            <a:ext cx="10159174" cy="1952430"/>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0"/>
              </a:spcBef>
              <a:spcAft>
                <a:spcPts val="0"/>
              </a:spcAft>
              <a:buClrTx/>
              <a:buSzTx/>
              <a:buFontTx/>
              <a:buNone/>
              <a:tabLst/>
              <a:defRPr/>
            </a:pPr>
            <a:r>
              <a:rPr kumimoji="0" lang="en-GB" sz="7200" b="0" i="0" u="none" strike="noStrike" kern="1200" spc="-121" normalizeH="0" noProof="0" dirty="0">
                <a:ln>
                  <a:noFill/>
                </a:ln>
                <a:solidFill>
                  <a:srgbClr val="FFFFFF"/>
                </a:solidFill>
                <a:effectLst/>
                <a:uLnTx/>
                <a:uFillTx/>
                <a:latin typeface="+mj-lt"/>
                <a:ea typeface="+mn-ea"/>
                <a:cs typeface="Ubuntu Light"/>
              </a:rPr>
              <a:t>Le </a:t>
            </a:r>
            <a:r>
              <a:rPr kumimoji="0" lang="en-GB" sz="7200" b="0" i="0" u="none" strike="noStrike" kern="1200" spc="-121" normalizeH="0" noProof="0" dirty="0" err="1">
                <a:ln>
                  <a:noFill/>
                </a:ln>
                <a:solidFill>
                  <a:srgbClr val="FFFFFF"/>
                </a:solidFill>
                <a:effectLst/>
                <a:uLnTx/>
                <a:uFillTx/>
                <a:latin typeface="+mj-lt"/>
                <a:ea typeface="+mn-ea"/>
                <a:cs typeface="Ubuntu Light"/>
              </a:rPr>
              <a:t>groupe</a:t>
            </a:r>
            <a:r>
              <a:rPr kumimoji="0" lang="en-GB" sz="7200" b="0" i="0" u="none" strike="noStrike" kern="1200" spc="-121" normalizeH="0" noProof="0" dirty="0">
                <a:ln>
                  <a:noFill/>
                </a:ln>
                <a:solidFill>
                  <a:srgbClr val="FFFFFF"/>
                </a:solidFill>
                <a:effectLst/>
                <a:uLnTx/>
                <a:uFillTx/>
                <a:latin typeface="+mj-lt"/>
                <a:ea typeface="+mn-ea"/>
                <a:cs typeface="Ubuntu Light"/>
              </a:rPr>
              <a:t> Capgemini</a:t>
            </a:r>
            <a:br>
              <a:rPr kumimoji="0" lang="en-GB" sz="7200" b="0" i="0" u="none" strike="noStrike" kern="1200" spc="-121" normalizeH="0" noProof="0" dirty="0">
                <a:ln>
                  <a:noFill/>
                </a:ln>
                <a:solidFill>
                  <a:srgbClr val="FFFFFF"/>
                </a:solidFill>
                <a:effectLst/>
                <a:uLnTx/>
                <a:uFillTx/>
                <a:latin typeface="+mj-lt"/>
                <a:ea typeface="+mn-ea"/>
                <a:cs typeface="Ubuntu Light"/>
              </a:rPr>
            </a:br>
            <a:r>
              <a:rPr lang="en-GB" sz="7200" spc="-121" dirty="0">
                <a:solidFill>
                  <a:srgbClr val="FFFFFF"/>
                </a:solidFill>
                <a:ea typeface="+mn-ea"/>
                <a:cs typeface="Ubuntu Light"/>
              </a:rPr>
              <a:t>         </a:t>
            </a:r>
            <a:r>
              <a:rPr kumimoji="0" lang="en-GB" sz="7200" b="0" i="0" u="none" strike="noStrike" kern="1200" spc="-121" normalizeH="0" noProof="0" dirty="0" err="1">
                <a:ln>
                  <a:noFill/>
                </a:ln>
                <a:solidFill>
                  <a:srgbClr val="FFFFFF"/>
                </a:solidFill>
                <a:effectLst/>
                <a:uLnTx/>
                <a:uFillTx/>
                <a:latin typeface="+mj-lt"/>
                <a:ea typeface="+mn-ea"/>
                <a:cs typeface="Ubuntu Light"/>
              </a:rPr>
              <a:t>en</a:t>
            </a:r>
            <a:r>
              <a:rPr kumimoji="0" lang="en-GB" sz="7200" b="0" i="0" u="none" strike="noStrike" kern="1200" spc="-121" normalizeH="0" noProof="0" dirty="0">
                <a:ln>
                  <a:noFill/>
                </a:ln>
                <a:solidFill>
                  <a:srgbClr val="FFFFFF"/>
                </a:solidFill>
                <a:effectLst/>
                <a:uLnTx/>
                <a:uFillTx/>
                <a:latin typeface="+mj-lt"/>
                <a:ea typeface="+mn-ea"/>
                <a:cs typeface="Ubuntu Light"/>
              </a:rPr>
              <a:t> </a:t>
            </a:r>
            <a:r>
              <a:rPr kumimoji="0" lang="en-GB" sz="7200" b="0" i="0" u="none" strike="noStrike" kern="1200" spc="-121" normalizeH="0" noProof="0" dirty="0" err="1">
                <a:ln>
                  <a:noFill/>
                </a:ln>
                <a:solidFill>
                  <a:srgbClr val="FFFFFF"/>
                </a:solidFill>
                <a:effectLst/>
                <a:uLnTx/>
                <a:uFillTx/>
                <a:latin typeface="+mj-lt"/>
                <a:ea typeface="+mn-ea"/>
                <a:cs typeface="Ubuntu Light"/>
              </a:rPr>
              <a:t>chiffres</a:t>
            </a:r>
            <a:endParaRPr kumimoji="0" lang="pl-PL" sz="7200" b="0" i="0" u="none" strike="noStrike" kern="1200" spc="3" normalizeH="0" noProof="0" dirty="0">
              <a:ln>
                <a:noFill/>
              </a:ln>
              <a:solidFill>
                <a:srgbClr val="FFFFFF"/>
              </a:solidFill>
              <a:effectLst/>
              <a:uLnTx/>
              <a:uFillTx/>
              <a:latin typeface="+mj-lt"/>
              <a:ea typeface="+mn-ea"/>
              <a:cs typeface="Ubuntu Light"/>
            </a:endParaRPr>
          </a:p>
        </p:txBody>
      </p:sp>
      <p:sp>
        <p:nvSpPr>
          <p:cNvPr id="4" name="object 4">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446848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reeform 47">
            <a:extLst>
              <a:ext uri="{FF2B5EF4-FFF2-40B4-BE49-F238E27FC236}">
                <a16:creationId xmlns:a16="http://schemas.microsoft.com/office/drawing/2014/main" id="{B6DFCEF3-9001-EDEC-4D8E-D86E3B32193B}"/>
              </a:ext>
              <a:ext uri="{C183D7F6-B498-43B3-948B-1728B52AA6E4}">
                <adec:decorative xmlns:adec="http://schemas.microsoft.com/office/drawing/2017/decorative" val="1"/>
              </a:ext>
            </a:extLst>
          </p:cNvPr>
          <p:cNvSpPr>
            <a:spLocks/>
          </p:cNvSpPr>
          <p:nvPr/>
        </p:nvSpPr>
        <p:spPr bwMode="auto">
          <a:xfrm>
            <a:off x="10277475" y="1862138"/>
            <a:ext cx="277813" cy="469900"/>
          </a:xfrm>
          <a:custGeom>
            <a:avLst/>
            <a:gdLst>
              <a:gd name="T0" fmla="*/ 0 w 3678"/>
              <a:gd name="T1" fmla="*/ 582 h 6241"/>
              <a:gd name="T2" fmla="*/ 3678 w 3678"/>
              <a:gd name="T3" fmla="*/ 0 h 6241"/>
              <a:gd name="T4" fmla="*/ 3678 w 3678"/>
              <a:gd name="T5" fmla="*/ 5950 h 6241"/>
              <a:gd name="T6" fmla="*/ 1839 w 3678"/>
              <a:gd name="T7" fmla="*/ 6241 h 6241"/>
              <a:gd name="T8" fmla="*/ 0 w 3678"/>
              <a:gd name="T9" fmla="*/ 582 h 6241"/>
            </a:gdLst>
            <a:ahLst/>
            <a:cxnLst>
              <a:cxn ang="0">
                <a:pos x="T0" y="T1"/>
              </a:cxn>
              <a:cxn ang="0">
                <a:pos x="T2" y="T3"/>
              </a:cxn>
              <a:cxn ang="0">
                <a:pos x="T4" y="T5"/>
              </a:cxn>
              <a:cxn ang="0">
                <a:pos x="T6" y="T7"/>
              </a:cxn>
              <a:cxn ang="0">
                <a:pos x="T8" y="T9"/>
              </a:cxn>
            </a:cxnLst>
            <a:rect l="0" t="0" r="r" b="b"/>
            <a:pathLst>
              <a:path w="3678" h="6241">
                <a:moveTo>
                  <a:pt x="0" y="582"/>
                </a:moveTo>
                <a:cubicBezTo>
                  <a:pt x="1188" y="196"/>
                  <a:pt x="2429" y="0"/>
                  <a:pt x="3678" y="0"/>
                </a:cubicBezTo>
                <a:lnTo>
                  <a:pt x="3678" y="5950"/>
                </a:lnTo>
                <a:cubicBezTo>
                  <a:pt x="3053" y="5950"/>
                  <a:pt x="2433" y="6048"/>
                  <a:pt x="1839" y="6241"/>
                </a:cubicBezTo>
                <a:lnTo>
                  <a:pt x="0" y="582"/>
                </a:lnTo>
                <a:close/>
              </a:path>
            </a:pathLst>
          </a:custGeom>
          <a:solidFill>
            <a:srgbClr val="88D5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2" name="Freeform 45">
            <a:extLst>
              <a:ext uri="{FF2B5EF4-FFF2-40B4-BE49-F238E27FC236}">
                <a16:creationId xmlns:a16="http://schemas.microsoft.com/office/drawing/2014/main" id="{AE759451-4013-47DC-8E24-C1CFE5397811}"/>
              </a:ext>
              <a:ext uri="{C183D7F6-B498-43B3-948B-1728B52AA6E4}">
                <adec:decorative xmlns:adec="http://schemas.microsoft.com/office/drawing/2017/decorative" val="1"/>
              </a:ext>
            </a:extLst>
          </p:cNvPr>
          <p:cNvSpPr>
            <a:spLocks/>
          </p:cNvSpPr>
          <p:nvPr/>
        </p:nvSpPr>
        <p:spPr bwMode="auto">
          <a:xfrm>
            <a:off x="9901238" y="1905000"/>
            <a:ext cx="515938" cy="546100"/>
          </a:xfrm>
          <a:custGeom>
            <a:avLst/>
            <a:gdLst>
              <a:gd name="T0" fmla="*/ 0 w 6836"/>
              <a:gd name="T1" fmla="*/ 3171 h 7244"/>
              <a:gd name="T2" fmla="*/ 4997 w 6836"/>
              <a:gd name="T3" fmla="*/ 0 h 7244"/>
              <a:gd name="T4" fmla="*/ 6836 w 6836"/>
              <a:gd name="T5" fmla="*/ 5659 h 7244"/>
              <a:gd name="T6" fmla="*/ 4337 w 6836"/>
              <a:gd name="T7" fmla="*/ 7244 h 7244"/>
              <a:gd name="T8" fmla="*/ 0 w 6836"/>
              <a:gd name="T9" fmla="*/ 3171 h 7244"/>
            </a:gdLst>
            <a:ahLst/>
            <a:cxnLst>
              <a:cxn ang="0">
                <a:pos x="T0" y="T1"/>
              </a:cxn>
              <a:cxn ang="0">
                <a:pos x="T2" y="T3"/>
              </a:cxn>
              <a:cxn ang="0">
                <a:pos x="T4" y="T5"/>
              </a:cxn>
              <a:cxn ang="0">
                <a:pos x="T6" y="T7"/>
              </a:cxn>
              <a:cxn ang="0">
                <a:pos x="T8" y="T9"/>
              </a:cxn>
            </a:cxnLst>
            <a:rect l="0" t="0" r="r" b="b"/>
            <a:pathLst>
              <a:path w="6836" h="7244">
                <a:moveTo>
                  <a:pt x="0" y="3171"/>
                </a:moveTo>
                <a:cubicBezTo>
                  <a:pt x="1372" y="1710"/>
                  <a:pt x="3091" y="619"/>
                  <a:pt x="4997" y="0"/>
                </a:cubicBezTo>
                <a:lnTo>
                  <a:pt x="6836" y="5659"/>
                </a:lnTo>
                <a:cubicBezTo>
                  <a:pt x="5883" y="5968"/>
                  <a:pt x="5023" y="6514"/>
                  <a:pt x="4337" y="7244"/>
                </a:cubicBezTo>
                <a:lnTo>
                  <a:pt x="0" y="3171"/>
                </a:lnTo>
                <a:close/>
              </a:path>
            </a:pathLst>
          </a:custGeom>
          <a:solidFill>
            <a:srgbClr val="01D1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90" name="Freeform 43">
            <a:extLst>
              <a:ext uri="{FF2B5EF4-FFF2-40B4-BE49-F238E27FC236}">
                <a16:creationId xmlns:a16="http://schemas.microsoft.com/office/drawing/2014/main" id="{62C4332A-1A28-7EC6-F675-438079428F2F}"/>
              </a:ext>
              <a:ext uri="{C183D7F6-B498-43B3-948B-1728B52AA6E4}">
                <adec:decorative xmlns:adec="http://schemas.microsoft.com/office/drawing/2017/decorative" val="1"/>
              </a:ext>
            </a:extLst>
          </p:cNvPr>
          <p:cNvSpPr>
            <a:spLocks/>
          </p:cNvSpPr>
          <p:nvPr/>
        </p:nvSpPr>
        <p:spPr bwMode="auto">
          <a:xfrm>
            <a:off x="9658350" y="2144713"/>
            <a:ext cx="569913" cy="612775"/>
          </a:xfrm>
          <a:custGeom>
            <a:avLst/>
            <a:gdLst>
              <a:gd name="T0" fmla="*/ 0 w 7562"/>
              <a:gd name="T1" fmla="*/ 8146 h 8146"/>
              <a:gd name="T2" fmla="*/ 3225 w 7562"/>
              <a:gd name="T3" fmla="*/ 0 h 8146"/>
              <a:gd name="T4" fmla="*/ 7562 w 7562"/>
              <a:gd name="T5" fmla="*/ 4073 h 8146"/>
              <a:gd name="T6" fmla="*/ 5950 w 7562"/>
              <a:gd name="T7" fmla="*/ 8146 h 8146"/>
              <a:gd name="T8" fmla="*/ 0 w 7562"/>
              <a:gd name="T9" fmla="*/ 8146 h 8146"/>
            </a:gdLst>
            <a:ahLst/>
            <a:cxnLst>
              <a:cxn ang="0">
                <a:pos x="T0" y="T1"/>
              </a:cxn>
              <a:cxn ang="0">
                <a:pos x="T2" y="T3"/>
              </a:cxn>
              <a:cxn ang="0">
                <a:pos x="T4" y="T5"/>
              </a:cxn>
              <a:cxn ang="0">
                <a:pos x="T6" y="T7"/>
              </a:cxn>
              <a:cxn ang="0">
                <a:pos x="T8" y="T9"/>
              </a:cxn>
            </a:cxnLst>
            <a:rect l="0" t="0" r="r" b="b"/>
            <a:pathLst>
              <a:path w="7562" h="8146">
                <a:moveTo>
                  <a:pt x="0" y="8146"/>
                </a:moveTo>
                <a:cubicBezTo>
                  <a:pt x="0" y="5120"/>
                  <a:pt x="1153" y="2207"/>
                  <a:pt x="3225" y="0"/>
                </a:cubicBezTo>
                <a:lnTo>
                  <a:pt x="7562" y="4073"/>
                </a:lnTo>
                <a:cubicBezTo>
                  <a:pt x="6526" y="5177"/>
                  <a:pt x="5950" y="6633"/>
                  <a:pt x="5950" y="8146"/>
                </a:cubicBezTo>
                <a:lnTo>
                  <a:pt x="0" y="8146"/>
                </a:lnTo>
                <a:close/>
              </a:path>
            </a:pathLst>
          </a:custGeom>
          <a:solidFill>
            <a:srgbClr val="00C3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8" name="Freeform 41">
            <a:extLst>
              <a:ext uri="{FF2B5EF4-FFF2-40B4-BE49-F238E27FC236}">
                <a16:creationId xmlns:a16="http://schemas.microsoft.com/office/drawing/2014/main" id="{2F9C190E-60C6-18FF-513A-F161BCEB92C4}"/>
              </a:ext>
              <a:ext uri="{C183D7F6-B498-43B3-948B-1728B52AA6E4}">
                <adec:decorative xmlns:adec="http://schemas.microsoft.com/office/drawing/2017/decorative" val="1"/>
              </a:ext>
            </a:extLst>
          </p:cNvPr>
          <p:cNvSpPr>
            <a:spLocks/>
          </p:cNvSpPr>
          <p:nvPr/>
        </p:nvSpPr>
        <p:spPr bwMode="auto">
          <a:xfrm>
            <a:off x="9658350" y="2757488"/>
            <a:ext cx="590550" cy="654050"/>
          </a:xfrm>
          <a:custGeom>
            <a:avLst/>
            <a:gdLst>
              <a:gd name="T0" fmla="*/ 3754 w 7827"/>
              <a:gd name="T1" fmla="*/ 8675 h 8675"/>
              <a:gd name="T2" fmla="*/ 0 w 7827"/>
              <a:gd name="T3" fmla="*/ 0 h 8675"/>
              <a:gd name="T4" fmla="*/ 5950 w 7827"/>
              <a:gd name="T5" fmla="*/ 0 h 8675"/>
              <a:gd name="T6" fmla="*/ 7827 w 7827"/>
              <a:gd name="T7" fmla="*/ 4338 h 8675"/>
              <a:gd name="T8" fmla="*/ 3754 w 7827"/>
              <a:gd name="T9" fmla="*/ 8675 h 8675"/>
            </a:gdLst>
            <a:ahLst/>
            <a:cxnLst>
              <a:cxn ang="0">
                <a:pos x="T0" y="T1"/>
              </a:cxn>
              <a:cxn ang="0">
                <a:pos x="T2" y="T3"/>
              </a:cxn>
              <a:cxn ang="0">
                <a:pos x="T4" y="T5"/>
              </a:cxn>
              <a:cxn ang="0">
                <a:pos x="T6" y="T7"/>
              </a:cxn>
              <a:cxn ang="0">
                <a:pos x="T8" y="T9"/>
              </a:cxn>
            </a:cxnLst>
            <a:rect l="0" t="0" r="r" b="b"/>
            <a:pathLst>
              <a:path w="7827" h="8675">
                <a:moveTo>
                  <a:pt x="3754" y="8675"/>
                </a:moveTo>
                <a:cubicBezTo>
                  <a:pt x="1358" y="6426"/>
                  <a:pt x="0" y="3286"/>
                  <a:pt x="0" y="0"/>
                </a:cubicBezTo>
                <a:lnTo>
                  <a:pt x="5950" y="0"/>
                </a:lnTo>
                <a:cubicBezTo>
                  <a:pt x="5950" y="1643"/>
                  <a:pt x="6629" y="3213"/>
                  <a:pt x="7827" y="4338"/>
                </a:cubicBezTo>
                <a:lnTo>
                  <a:pt x="3754" y="8675"/>
                </a:lnTo>
                <a:close/>
              </a:path>
            </a:pathLst>
          </a:custGeom>
          <a:solidFill>
            <a:srgbClr val="0F99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0" name="Freeform 35">
            <a:extLst>
              <a:ext uri="{FF2B5EF4-FFF2-40B4-BE49-F238E27FC236}">
                <a16:creationId xmlns:a16="http://schemas.microsoft.com/office/drawing/2014/main" id="{834B5E32-3C74-D7B6-67F1-7C45C116DC32}"/>
              </a:ext>
              <a:ext uri="{C183D7F6-B498-43B3-948B-1728B52AA6E4}">
                <adec:decorative xmlns:adec="http://schemas.microsoft.com/office/drawing/2017/decorative" val="1"/>
              </a:ext>
            </a:extLst>
          </p:cNvPr>
          <p:cNvSpPr>
            <a:spLocks/>
          </p:cNvSpPr>
          <p:nvPr/>
        </p:nvSpPr>
        <p:spPr bwMode="auto">
          <a:xfrm>
            <a:off x="10555288" y="1862138"/>
            <a:ext cx="896938" cy="952500"/>
          </a:xfrm>
          <a:custGeom>
            <a:avLst/>
            <a:gdLst>
              <a:gd name="T0" fmla="*/ 0 w 5949"/>
              <a:gd name="T1" fmla="*/ 0 h 6323"/>
              <a:gd name="T2" fmla="*/ 5949 w 5949"/>
              <a:gd name="T3" fmla="*/ 5949 h 6323"/>
              <a:gd name="T4" fmla="*/ 5938 w 5949"/>
              <a:gd name="T5" fmla="*/ 6323 h 6323"/>
              <a:gd name="T6" fmla="*/ 2969 w 5949"/>
              <a:gd name="T7" fmla="*/ 6136 h 6323"/>
              <a:gd name="T8" fmla="*/ 186 w 5949"/>
              <a:gd name="T9" fmla="*/ 2980 h 6323"/>
              <a:gd name="T10" fmla="*/ 0 w 5949"/>
              <a:gd name="T11" fmla="*/ 2974 h 6323"/>
              <a:gd name="T12" fmla="*/ 0 w 5949"/>
              <a:gd name="T13" fmla="*/ 0 h 6323"/>
            </a:gdLst>
            <a:ahLst/>
            <a:cxnLst>
              <a:cxn ang="0">
                <a:pos x="T0" y="T1"/>
              </a:cxn>
              <a:cxn ang="0">
                <a:pos x="T2" y="T3"/>
              </a:cxn>
              <a:cxn ang="0">
                <a:pos x="T4" y="T5"/>
              </a:cxn>
              <a:cxn ang="0">
                <a:pos x="T6" y="T7"/>
              </a:cxn>
              <a:cxn ang="0">
                <a:pos x="T8" y="T9"/>
              </a:cxn>
              <a:cxn ang="0">
                <a:pos x="T10" y="T11"/>
              </a:cxn>
              <a:cxn ang="0">
                <a:pos x="T12" y="T13"/>
              </a:cxn>
            </a:cxnLst>
            <a:rect l="0" t="0" r="r" b="b"/>
            <a:pathLst>
              <a:path w="5949" h="6323">
                <a:moveTo>
                  <a:pt x="0" y="0"/>
                </a:moveTo>
                <a:cubicBezTo>
                  <a:pt x="3286" y="0"/>
                  <a:pt x="5949" y="2663"/>
                  <a:pt x="5949" y="5949"/>
                </a:cubicBezTo>
                <a:cubicBezTo>
                  <a:pt x="5949" y="6074"/>
                  <a:pt x="5946" y="6199"/>
                  <a:pt x="5938" y="6323"/>
                </a:cubicBezTo>
                <a:lnTo>
                  <a:pt x="2969" y="6136"/>
                </a:lnTo>
                <a:cubicBezTo>
                  <a:pt x="3072" y="4496"/>
                  <a:pt x="1826" y="3084"/>
                  <a:pt x="186" y="2980"/>
                </a:cubicBezTo>
                <a:cubicBezTo>
                  <a:pt x="124" y="2976"/>
                  <a:pt x="62" y="2974"/>
                  <a:pt x="0" y="2974"/>
                </a:cubicBezTo>
                <a:lnTo>
                  <a:pt x="0" y="0"/>
                </a:lnTo>
                <a:close/>
              </a:path>
            </a:pathLst>
          </a:custGeom>
          <a:solidFill>
            <a:srgbClr val="2B0A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4" name="Freeform 37">
            <a:extLst>
              <a:ext uri="{FF2B5EF4-FFF2-40B4-BE49-F238E27FC236}">
                <a16:creationId xmlns:a16="http://schemas.microsoft.com/office/drawing/2014/main" id="{B3C8AFFD-823E-8A98-94A1-51ABCCE05EFA}"/>
              </a:ext>
              <a:ext uri="{C183D7F6-B498-43B3-948B-1728B52AA6E4}">
                <adec:decorative xmlns:adec="http://schemas.microsoft.com/office/drawing/2017/decorative" val="1"/>
              </a:ext>
            </a:extLst>
          </p:cNvPr>
          <p:cNvSpPr>
            <a:spLocks/>
          </p:cNvSpPr>
          <p:nvPr/>
        </p:nvSpPr>
        <p:spPr bwMode="auto">
          <a:xfrm>
            <a:off x="10610850" y="2786063"/>
            <a:ext cx="839788" cy="862013"/>
          </a:xfrm>
          <a:custGeom>
            <a:avLst/>
            <a:gdLst>
              <a:gd name="T0" fmla="*/ 5566 w 5566"/>
              <a:gd name="T1" fmla="*/ 187 h 5716"/>
              <a:gd name="T2" fmla="*/ 373 w 5566"/>
              <a:gd name="T3" fmla="*/ 5716 h 5716"/>
              <a:gd name="T4" fmla="*/ 0 w 5566"/>
              <a:gd name="T5" fmla="*/ 2765 h 5716"/>
              <a:gd name="T6" fmla="*/ 2597 w 5566"/>
              <a:gd name="T7" fmla="*/ 0 h 5716"/>
              <a:gd name="T8" fmla="*/ 5566 w 5566"/>
              <a:gd name="T9" fmla="*/ 187 h 5716"/>
            </a:gdLst>
            <a:ahLst/>
            <a:cxnLst>
              <a:cxn ang="0">
                <a:pos x="T0" y="T1"/>
              </a:cxn>
              <a:cxn ang="0">
                <a:pos x="T2" y="T3"/>
              </a:cxn>
              <a:cxn ang="0">
                <a:pos x="T4" y="T5"/>
              </a:cxn>
              <a:cxn ang="0">
                <a:pos x="T6" y="T7"/>
              </a:cxn>
              <a:cxn ang="0">
                <a:pos x="T8" y="T9"/>
              </a:cxn>
            </a:cxnLst>
            <a:rect l="0" t="0" r="r" b="b"/>
            <a:pathLst>
              <a:path w="5566" h="5716">
                <a:moveTo>
                  <a:pt x="5566" y="187"/>
                </a:moveTo>
                <a:cubicBezTo>
                  <a:pt x="5386" y="3038"/>
                  <a:pt x="3207" y="5358"/>
                  <a:pt x="373" y="5716"/>
                </a:cubicBezTo>
                <a:lnTo>
                  <a:pt x="0" y="2765"/>
                </a:lnTo>
                <a:cubicBezTo>
                  <a:pt x="1417" y="2586"/>
                  <a:pt x="2507" y="1425"/>
                  <a:pt x="2597" y="0"/>
                </a:cubicBezTo>
                <a:lnTo>
                  <a:pt x="5566" y="187"/>
                </a:lnTo>
                <a:close/>
              </a:path>
            </a:pathLst>
          </a:custGeom>
          <a:solidFill>
            <a:srgbClr val="005B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6" name="Freeform 39">
            <a:extLst>
              <a:ext uri="{FF2B5EF4-FFF2-40B4-BE49-F238E27FC236}">
                <a16:creationId xmlns:a16="http://schemas.microsoft.com/office/drawing/2014/main" id="{DEBB819F-0FB4-BAD1-9CED-B975CFC773B7}"/>
              </a:ext>
              <a:ext uri="{C183D7F6-B498-43B3-948B-1728B52AA6E4}">
                <adec:decorative xmlns:adec="http://schemas.microsoft.com/office/drawing/2017/decorative" val="1"/>
              </a:ext>
            </a:extLst>
          </p:cNvPr>
          <p:cNvSpPr>
            <a:spLocks/>
          </p:cNvSpPr>
          <p:nvPr/>
        </p:nvSpPr>
        <p:spPr bwMode="auto">
          <a:xfrm>
            <a:off x="9940925" y="3084513"/>
            <a:ext cx="727075" cy="596900"/>
          </a:xfrm>
          <a:custGeom>
            <a:avLst/>
            <a:gdLst>
              <a:gd name="T0" fmla="*/ 9637 w 9637"/>
              <a:gd name="T1" fmla="*/ 7468 h 7913"/>
              <a:gd name="T2" fmla="*/ 0 w 9637"/>
              <a:gd name="T3" fmla="*/ 4337 h 7913"/>
              <a:gd name="T4" fmla="*/ 4073 w 9637"/>
              <a:gd name="T5" fmla="*/ 0 h 7913"/>
              <a:gd name="T6" fmla="*/ 8891 w 9637"/>
              <a:gd name="T7" fmla="*/ 1565 h 7913"/>
              <a:gd name="T8" fmla="*/ 9637 w 9637"/>
              <a:gd name="T9" fmla="*/ 7468 h 7913"/>
            </a:gdLst>
            <a:ahLst/>
            <a:cxnLst>
              <a:cxn ang="0">
                <a:pos x="T0" y="T1"/>
              </a:cxn>
              <a:cxn ang="0">
                <a:pos x="T2" y="T3"/>
              </a:cxn>
              <a:cxn ang="0">
                <a:pos x="T4" y="T5"/>
              </a:cxn>
              <a:cxn ang="0">
                <a:pos x="T6" y="T7"/>
              </a:cxn>
              <a:cxn ang="0">
                <a:pos x="T8" y="T9"/>
              </a:cxn>
            </a:cxnLst>
            <a:rect l="0" t="0" r="r" b="b"/>
            <a:pathLst>
              <a:path w="9637" h="7913">
                <a:moveTo>
                  <a:pt x="9637" y="7468"/>
                </a:moveTo>
                <a:cubicBezTo>
                  <a:pt x="6119" y="7913"/>
                  <a:pt x="2585" y="6765"/>
                  <a:pt x="0" y="4337"/>
                </a:cubicBezTo>
                <a:lnTo>
                  <a:pt x="4073" y="0"/>
                </a:lnTo>
                <a:cubicBezTo>
                  <a:pt x="5365" y="1214"/>
                  <a:pt x="7132" y="1788"/>
                  <a:pt x="8891" y="1565"/>
                </a:cubicBezTo>
                <a:lnTo>
                  <a:pt x="9637" y="7468"/>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62" name="Freeform 25">
            <a:extLst>
              <a:ext uri="{FF2B5EF4-FFF2-40B4-BE49-F238E27FC236}">
                <a16:creationId xmlns:a16="http://schemas.microsoft.com/office/drawing/2014/main" id="{A148121F-1F5A-B008-89B9-B7296A041BFD}"/>
              </a:ext>
              <a:ext uri="{C183D7F6-B498-43B3-948B-1728B52AA6E4}">
                <adec:decorative xmlns:adec="http://schemas.microsoft.com/office/drawing/2017/decorative" val="1"/>
              </a:ext>
            </a:extLst>
          </p:cNvPr>
          <p:cNvSpPr>
            <a:spLocks/>
          </p:cNvSpPr>
          <p:nvPr/>
        </p:nvSpPr>
        <p:spPr bwMode="auto">
          <a:xfrm>
            <a:off x="6151563" y="1863726"/>
            <a:ext cx="485775" cy="523875"/>
          </a:xfrm>
          <a:custGeom>
            <a:avLst/>
            <a:gdLst>
              <a:gd name="T0" fmla="*/ 0 w 6523"/>
              <a:gd name="T1" fmla="*/ 1895 h 7034"/>
              <a:gd name="T2" fmla="*/ 6523 w 6523"/>
              <a:gd name="T3" fmla="*/ 0 h 7034"/>
              <a:gd name="T4" fmla="*/ 6523 w 6523"/>
              <a:gd name="T5" fmla="*/ 6087 h 7034"/>
              <a:gd name="T6" fmla="*/ 3262 w 6523"/>
              <a:gd name="T7" fmla="*/ 7034 h 7034"/>
              <a:gd name="T8" fmla="*/ 0 w 6523"/>
              <a:gd name="T9" fmla="*/ 1895 h 7034"/>
            </a:gdLst>
            <a:ahLst/>
            <a:cxnLst>
              <a:cxn ang="0">
                <a:pos x="T0" y="T1"/>
              </a:cxn>
              <a:cxn ang="0">
                <a:pos x="T2" y="T3"/>
              </a:cxn>
              <a:cxn ang="0">
                <a:pos x="T4" y="T5"/>
              </a:cxn>
              <a:cxn ang="0">
                <a:pos x="T6" y="T7"/>
              </a:cxn>
              <a:cxn ang="0">
                <a:pos x="T8" y="T9"/>
              </a:cxn>
            </a:cxnLst>
            <a:rect l="0" t="0" r="r" b="b"/>
            <a:pathLst>
              <a:path w="6523" h="7034">
                <a:moveTo>
                  <a:pt x="0" y="1895"/>
                </a:moveTo>
                <a:cubicBezTo>
                  <a:pt x="1950" y="657"/>
                  <a:pt x="4213" y="0"/>
                  <a:pt x="6523" y="0"/>
                </a:cubicBezTo>
                <a:lnTo>
                  <a:pt x="6523" y="6087"/>
                </a:lnTo>
                <a:cubicBezTo>
                  <a:pt x="5368" y="6087"/>
                  <a:pt x="4237" y="6415"/>
                  <a:pt x="3262" y="7034"/>
                </a:cubicBezTo>
                <a:lnTo>
                  <a:pt x="0" y="1895"/>
                </a:lnTo>
                <a:close/>
              </a:path>
            </a:pathLst>
          </a:custGeom>
          <a:solidFill>
            <a:srgbClr val="88D5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5" name="Freeform 19">
            <a:extLst>
              <a:ext uri="{FF2B5EF4-FFF2-40B4-BE49-F238E27FC236}">
                <a16:creationId xmlns:a16="http://schemas.microsoft.com/office/drawing/2014/main" id="{55294089-8A16-3E6D-33D2-A19E2EA3FDB4}"/>
              </a:ext>
              <a:ext uri="{C183D7F6-B498-43B3-948B-1728B52AA6E4}">
                <adec:decorative xmlns:adec="http://schemas.microsoft.com/office/drawing/2017/decorative" val="1"/>
              </a:ext>
            </a:extLst>
          </p:cNvPr>
          <p:cNvSpPr>
            <a:spLocks/>
          </p:cNvSpPr>
          <p:nvPr/>
        </p:nvSpPr>
        <p:spPr bwMode="auto">
          <a:xfrm>
            <a:off x="6103938" y="2938463"/>
            <a:ext cx="1377950" cy="860425"/>
          </a:xfrm>
          <a:custGeom>
            <a:avLst/>
            <a:gdLst>
              <a:gd name="T0" fmla="*/ 18475 w 18475"/>
              <a:gd name="T1" fmla="*/ 2240 h 11553"/>
              <a:gd name="T2" fmla="*/ 2675 w 18475"/>
              <a:gd name="T3" fmla="*/ 9078 h 11553"/>
              <a:gd name="T4" fmla="*/ 0 w 18475"/>
              <a:gd name="T5" fmla="*/ 7608 h 11553"/>
              <a:gd name="T6" fmla="*/ 3578 w 18475"/>
              <a:gd name="T7" fmla="*/ 2683 h 11553"/>
              <a:gd name="T8" fmla="*/ 12081 w 18475"/>
              <a:gd name="T9" fmla="*/ 1337 h 11553"/>
              <a:gd name="T10" fmla="*/ 12816 w 18475"/>
              <a:gd name="T11" fmla="*/ 0 h 11553"/>
              <a:gd name="T12" fmla="*/ 18475 w 18475"/>
              <a:gd name="T13" fmla="*/ 2240 h 11553"/>
            </a:gdLst>
            <a:ahLst/>
            <a:cxnLst>
              <a:cxn ang="0">
                <a:pos x="T0" y="T1"/>
              </a:cxn>
              <a:cxn ang="0">
                <a:pos x="T2" y="T3"/>
              </a:cxn>
              <a:cxn ang="0">
                <a:pos x="T4" y="T5"/>
              </a:cxn>
              <a:cxn ang="0">
                <a:pos x="T6" y="T7"/>
              </a:cxn>
              <a:cxn ang="0">
                <a:pos x="T8" y="T9"/>
              </a:cxn>
              <a:cxn ang="0">
                <a:pos x="T10" y="T11"/>
              </a:cxn>
              <a:cxn ang="0">
                <a:pos x="T12" y="T13"/>
              </a:cxn>
            </a:cxnLst>
            <a:rect l="0" t="0" r="r" b="b"/>
            <a:pathLst>
              <a:path w="18475" h="11553">
                <a:moveTo>
                  <a:pt x="18475" y="2240"/>
                </a:moveTo>
                <a:cubicBezTo>
                  <a:pt x="16000" y="8492"/>
                  <a:pt x="8926" y="11553"/>
                  <a:pt x="2675" y="9078"/>
                </a:cubicBezTo>
                <a:cubicBezTo>
                  <a:pt x="1725" y="8702"/>
                  <a:pt x="827" y="8208"/>
                  <a:pt x="0" y="7608"/>
                </a:cubicBezTo>
                <a:lnTo>
                  <a:pt x="3578" y="2683"/>
                </a:lnTo>
                <a:cubicBezTo>
                  <a:pt x="6298" y="4659"/>
                  <a:pt x="10105" y="4056"/>
                  <a:pt x="12081" y="1337"/>
                </a:cubicBezTo>
                <a:cubicBezTo>
                  <a:pt x="12381" y="924"/>
                  <a:pt x="12628" y="474"/>
                  <a:pt x="12816" y="0"/>
                </a:cubicBezTo>
                <a:lnTo>
                  <a:pt x="18475" y="2240"/>
                </a:lnTo>
                <a:close/>
              </a:path>
            </a:pathLst>
          </a:custGeom>
          <a:solidFill>
            <a:srgbClr val="0070A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8" name="Freeform 21">
            <a:extLst>
              <a:ext uri="{FF2B5EF4-FFF2-40B4-BE49-F238E27FC236}">
                <a16:creationId xmlns:a16="http://schemas.microsoft.com/office/drawing/2014/main" id="{21674A4B-ECB3-7E98-095C-7DAC10E2BB94}"/>
              </a:ext>
              <a:ext uri="{C183D7F6-B498-43B3-948B-1728B52AA6E4}">
                <adec:decorative xmlns:adec="http://schemas.microsoft.com/office/drawing/2017/decorative" val="1"/>
              </a:ext>
            </a:extLst>
          </p:cNvPr>
          <p:cNvSpPr>
            <a:spLocks/>
          </p:cNvSpPr>
          <p:nvPr/>
        </p:nvSpPr>
        <p:spPr bwMode="auto">
          <a:xfrm>
            <a:off x="5665788" y="2544763"/>
            <a:ext cx="704850" cy="960438"/>
          </a:xfrm>
          <a:custGeom>
            <a:avLst/>
            <a:gdLst>
              <a:gd name="T0" fmla="*/ 5877 w 9455"/>
              <a:gd name="T1" fmla="*/ 12877 h 12877"/>
              <a:gd name="T2" fmla="*/ 1241 w 9455"/>
              <a:gd name="T3" fmla="*/ 0 h 12877"/>
              <a:gd name="T4" fmla="*/ 7137 w 9455"/>
              <a:gd name="T5" fmla="*/ 1514 h 12877"/>
              <a:gd name="T6" fmla="*/ 9455 w 9455"/>
              <a:gd name="T7" fmla="*/ 7952 h 12877"/>
              <a:gd name="T8" fmla="*/ 5877 w 9455"/>
              <a:gd name="T9" fmla="*/ 12877 h 12877"/>
            </a:gdLst>
            <a:ahLst/>
            <a:cxnLst>
              <a:cxn ang="0">
                <a:pos x="T0" y="T1"/>
              </a:cxn>
              <a:cxn ang="0">
                <a:pos x="T2" y="T3"/>
              </a:cxn>
              <a:cxn ang="0">
                <a:pos x="T4" y="T5"/>
              </a:cxn>
              <a:cxn ang="0">
                <a:pos x="T6" y="T7"/>
              </a:cxn>
              <a:cxn ang="0">
                <a:pos x="T8" y="T9"/>
              </a:cxn>
            </a:cxnLst>
            <a:rect l="0" t="0" r="r" b="b"/>
            <a:pathLst>
              <a:path w="9455" h="12877">
                <a:moveTo>
                  <a:pt x="5877" y="12877"/>
                </a:moveTo>
                <a:cubicBezTo>
                  <a:pt x="1837" y="9942"/>
                  <a:pt x="0" y="4837"/>
                  <a:pt x="1241" y="0"/>
                </a:cubicBezTo>
                <a:lnTo>
                  <a:pt x="7137" y="1514"/>
                </a:lnTo>
                <a:cubicBezTo>
                  <a:pt x="6516" y="3932"/>
                  <a:pt x="7435" y="6485"/>
                  <a:pt x="9455" y="7952"/>
                </a:cubicBezTo>
                <a:lnTo>
                  <a:pt x="5877" y="12877"/>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60" name="Freeform 23">
            <a:extLst>
              <a:ext uri="{FF2B5EF4-FFF2-40B4-BE49-F238E27FC236}">
                <a16:creationId xmlns:a16="http://schemas.microsoft.com/office/drawing/2014/main" id="{4E8C6B6E-7AC0-9433-913E-9C8CF0CEB11B}"/>
              </a:ext>
              <a:ext uri="{C183D7F6-B498-43B3-948B-1728B52AA6E4}">
                <adec:decorative xmlns:adec="http://schemas.microsoft.com/office/drawing/2017/decorative" val="1"/>
              </a:ext>
            </a:extLst>
          </p:cNvPr>
          <p:cNvSpPr>
            <a:spLocks/>
          </p:cNvSpPr>
          <p:nvPr/>
        </p:nvSpPr>
        <p:spPr bwMode="auto">
          <a:xfrm>
            <a:off x="5759450" y="2005013"/>
            <a:ext cx="635000" cy="652463"/>
          </a:xfrm>
          <a:custGeom>
            <a:avLst/>
            <a:gdLst>
              <a:gd name="T0" fmla="*/ 0 w 8531"/>
              <a:gd name="T1" fmla="*/ 7251 h 8765"/>
              <a:gd name="T2" fmla="*/ 5269 w 8531"/>
              <a:gd name="T3" fmla="*/ 0 h 8765"/>
              <a:gd name="T4" fmla="*/ 8531 w 8531"/>
              <a:gd name="T5" fmla="*/ 5139 h 8765"/>
              <a:gd name="T6" fmla="*/ 5896 w 8531"/>
              <a:gd name="T7" fmla="*/ 8765 h 8765"/>
              <a:gd name="T8" fmla="*/ 0 w 8531"/>
              <a:gd name="T9" fmla="*/ 7251 h 8765"/>
            </a:gdLst>
            <a:ahLst/>
            <a:cxnLst>
              <a:cxn ang="0">
                <a:pos x="T0" y="T1"/>
              </a:cxn>
              <a:cxn ang="0">
                <a:pos x="T2" y="T3"/>
              </a:cxn>
              <a:cxn ang="0">
                <a:pos x="T4" y="T5"/>
              </a:cxn>
              <a:cxn ang="0">
                <a:pos x="T6" y="T7"/>
              </a:cxn>
              <a:cxn ang="0">
                <a:pos x="T8" y="T9"/>
              </a:cxn>
            </a:cxnLst>
            <a:rect l="0" t="0" r="r" b="b"/>
            <a:pathLst>
              <a:path w="8531" h="8765">
                <a:moveTo>
                  <a:pt x="0" y="7251"/>
                </a:moveTo>
                <a:cubicBezTo>
                  <a:pt x="771" y="4252"/>
                  <a:pt x="2655" y="1659"/>
                  <a:pt x="5269" y="0"/>
                </a:cubicBezTo>
                <a:lnTo>
                  <a:pt x="8531" y="5139"/>
                </a:lnTo>
                <a:cubicBezTo>
                  <a:pt x="7223" y="5969"/>
                  <a:pt x="6281" y="7265"/>
                  <a:pt x="5896" y="8765"/>
                </a:cubicBezTo>
                <a:lnTo>
                  <a:pt x="0" y="7251"/>
                </a:lnTo>
                <a:close/>
              </a:path>
            </a:pathLst>
          </a:custGeom>
          <a:solidFill>
            <a:srgbClr val="0F999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3" name="Freeform 17">
            <a:extLst>
              <a:ext uri="{FF2B5EF4-FFF2-40B4-BE49-F238E27FC236}">
                <a16:creationId xmlns:a16="http://schemas.microsoft.com/office/drawing/2014/main" id="{4AE0C2C4-2720-7F10-56D0-14FB7212B487}"/>
              </a:ext>
              <a:ext uri="{C183D7F6-B498-43B3-948B-1728B52AA6E4}">
                <adec:decorative xmlns:adec="http://schemas.microsoft.com/office/drawing/2017/decorative" val="1"/>
              </a:ext>
            </a:extLst>
          </p:cNvPr>
          <p:cNvSpPr>
            <a:spLocks/>
          </p:cNvSpPr>
          <p:nvPr/>
        </p:nvSpPr>
        <p:spPr bwMode="auto">
          <a:xfrm>
            <a:off x="6637338" y="1863726"/>
            <a:ext cx="908050" cy="1241425"/>
          </a:xfrm>
          <a:custGeom>
            <a:avLst/>
            <a:gdLst>
              <a:gd name="T0" fmla="*/ 0 w 12174"/>
              <a:gd name="T1" fmla="*/ 0 h 16655"/>
              <a:gd name="T2" fmla="*/ 12174 w 12174"/>
              <a:gd name="T3" fmla="*/ 12174 h 16655"/>
              <a:gd name="T4" fmla="*/ 11319 w 12174"/>
              <a:gd name="T5" fmla="*/ 16655 h 16655"/>
              <a:gd name="T6" fmla="*/ 5660 w 12174"/>
              <a:gd name="T7" fmla="*/ 14415 h 16655"/>
              <a:gd name="T8" fmla="*/ 2241 w 12174"/>
              <a:gd name="T9" fmla="*/ 6514 h 16655"/>
              <a:gd name="T10" fmla="*/ 0 w 12174"/>
              <a:gd name="T11" fmla="*/ 6087 h 16655"/>
              <a:gd name="T12" fmla="*/ 0 w 12174"/>
              <a:gd name="T13" fmla="*/ 0 h 16655"/>
            </a:gdLst>
            <a:ahLst/>
            <a:cxnLst>
              <a:cxn ang="0">
                <a:pos x="T0" y="T1"/>
              </a:cxn>
              <a:cxn ang="0">
                <a:pos x="T2" y="T3"/>
              </a:cxn>
              <a:cxn ang="0">
                <a:pos x="T4" y="T5"/>
              </a:cxn>
              <a:cxn ang="0">
                <a:pos x="T6" y="T7"/>
              </a:cxn>
              <a:cxn ang="0">
                <a:pos x="T8" y="T9"/>
              </a:cxn>
              <a:cxn ang="0">
                <a:pos x="T10" y="T11"/>
              </a:cxn>
              <a:cxn ang="0">
                <a:pos x="T12" y="T13"/>
              </a:cxn>
            </a:cxnLst>
            <a:rect l="0" t="0" r="r" b="b"/>
            <a:pathLst>
              <a:path w="12174" h="16655">
                <a:moveTo>
                  <a:pt x="0" y="0"/>
                </a:moveTo>
                <a:cubicBezTo>
                  <a:pt x="6724" y="0"/>
                  <a:pt x="12174" y="5450"/>
                  <a:pt x="12174" y="12174"/>
                </a:cubicBezTo>
                <a:cubicBezTo>
                  <a:pt x="12174" y="13708"/>
                  <a:pt x="11884" y="15229"/>
                  <a:pt x="11319" y="16655"/>
                </a:cubicBezTo>
                <a:lnTo>
                  <a:pt x="5660" y="14415"/>
                </a:lnTo>
                <a:cubicBezTo>
                  <a:pt x="6897" y="11289"/>
                  <a:pt x="5367" y="7752"/>
                  <a:pt x="2241" y="6514"/>
                </a:cubicBezTo>
                <a:cubicBezTo>
                  <a:pt x="1528" y="6232"/>
                  <a:pt x="767" y="6087"/>
                  <a:pt x="0" y="6087"/>
                </a:cubicBezTo>
                <a:lnTo>
                  <a:pt x="0" y="0"/>
                </a:lnTo>
                <a:close/>
              </a:path>
            </a:pathLst>
          </a:custGeom>
          <a:solidFill>
            <a:srgbClr val="2B0A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3" name="Freeform 9">
            <a:extLst>
              <a:ext uri="{FF2B5EF4-FFF2-40B4-BE49-F238E27FC236}">
                <a16:creationId xmlns:a16="http://schemas.microsoft.com/office/drawing/2014/main" id="{B7641CA5-8F57-8817-18C8-9374EE838B52}"/>
              </a:ext>
              <a:ext uri="{C183D7F6-B498-43B3-948B-1728B52AA6E4}">
                <adec:decorative xmlns:adec="http://schemas.microsoft.com/office/drawing/2017/decorative" val="1"/>
              </a:ext>
            </a:extLst>
          </p:cNvPr>
          <p:cNvSpPr>
            <a:spLocks/>
          </p:cNvSpPr>
          <p:nvPr/>
        </p:nvSpPr>
        <p:spPr bwMode="auto">
          <a:xfrm>
            <a:off x="5611813" y="4724400"/>
            <a:ext cx="984250" cy="1111250"/>
          </a:xfrm>
          <a:custGeom>
            <a:avLst/>
            <a:gdLst>
              <a:gd name="T0" fmla="*/ 1545 w 12440"/>
              <a:gd name="T1" fmla="*/ 14046 h 14046"/>
              <a:gd name="T2" fmla="*/ 9642 w 12440"/>
              <a:gd name="T3" fmla="*/ 353 h 14046"/>
              <a:gd name="T4" fmla="*/ 12440 w 12440"/>
              <a:gd name="T5" fmla="*/ 0 h 14046"/>
              <a:gd name="T6" fmla="*/ 12440 w 12440"/>
              <a:gd name="T7" fmla="*/ 5624 h 14046"/>
              <a:gd name="T8" fmla="*/ 6815 w 12440"/>
              <a:gd name="T9" fmla="*/ 11249 h 14046"/>
              <a:gd name="T10" fmla="*/ 6992 w 12440"/>
              <a:gd name="T11" fmla="*/ 12647 h 14046"/>
              <a:gd name="T12" fmla="*/ 1545 w 12440"/>
              <a:gd name="T13" fmla="*/ 14046 h 14046"/>
            </a:gdLst>
            <a:ahLst/>
            <a:cxnLst>
              <a:cxn ang="0">
                <a:pos x="T0" y="T1"/>
              </a:cxn>
              <a:cxn ang="0">
                <a:pos x="T2" y="T3"/>
              </a:cxn>
              <a:cxn ang="0">
                <a:pos x="T4" y="T5"/>
              </a:cxn>
              <a:cxn ang="0">
                <a:pos x="T6" y="T7"/>
              </a:cxn>
              <a:cxn ang="0">
                <a:pos x="T8" y="T9"/>
              </a:cxn>
              <a:cxn ang="0">
                <a:pos x="T10" y="T11"/>
              </a:cxn>
              <a:cxn ang="0">
                <a:pos x="T12" y="T13"/>
              </a:cxn>
            </a:cxnLst>
            <a:rect l="0" t="0" r="r" b="b"/>
            <a:pathLst>
              <a:path w="12440" h="14046">
                <a:moveTo>
                  <a:pt x="1545" y="14046"/>
                </a:moveTo>
                <a:cubicBezTo>
                  <a:pt x="0" y="8029"/>
                  <a:pt x="3625" y="1898"/>
                  <a:pt x="9642" y="353"/>
                </a:cubicBezTo>
                <a:cubicBezTo>
                  <a:pt x="10556" y="119"/>
                  <a:pt x="11496" y="0"/>
                  <a:pt x="12440" y="0"/>
                </a:cubicBezTo>
                <a:lnTo>
                  <a:pt x="12440" y="5624"/>
                </a:lnTo>
                <a:cubicBezTo>
                  <a:pt x="9334" y="5624"/>
                  <a:pt x="6815" y="8142"/>
                  <a:pt x="6815" y="11249"/>
                </a:cubicBezTo>
                <a:cubicBezTo>
                  <a:pt x="6815" y="11720"/>
                  <a:pt x="6875" y="12190"/>
                  <a:pt x="6992" y="12647"/>
                </a:cubicBezTo>
                <a:lnTo>
                  <a:pt x="1545" y="14046"/>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1" name="Freeform 7">
            <a:extLst>
              <a:ext uri="{FF2B5EF4-FFF2-40B4-BE49-F238E27FC236}">
                <a16:creationId xmlns:a16="http://schemas.microsoft.com/office/drawing/2014/main" id="{9EBE2A5A-57D9-A81D-8A11-2082C4E2E281}"/>
              </a:ext>
              <a:ext uri="{C183D7F6-B498-43B3-948B-1728B52AA6E4}">
                <adec:decorative xmlns:adec="http://schemas.microsoft.com/office/drawing/2017/decorative" val="1"/>
              </a:ext>
            </a:extLst>
          </p:cNvPr>
          <p:cNvSpPr>
            <a:spLocks/>
          </p:cNvSpPr>
          <p:nvPr/>
        </p:nvSpPr>
        <p:spPr bwMode="auto">
          <a:xfrm>
            <a:off x="5734050" y="4833938"/>
            <a:ext cx="1878013" cy="1797050"/>
          </a:xfrm>
          <a:custGeom>
            <a:avLst/>
            <a:gdLst>
              <a:gd name="T0" fmla="*/ 16314 w 23745"/>
              <a:gd name="T1" fmla="*/ 0 h 22708"/>
              <a:gd name="T2" fmla="*/ 20752 w 23745"/>
              <a:gd name="T3" fmla="*/ 15277 h 22708"/>
              <a:gd name="T4" fmla="*/ 5476 w 23745"/>
              <a:gd name="T5" fmla="*/ 19715 h 22708"/>
              <a:gd name="T6" fmla="*/ 0 w 23745"/>
              <a:gd name="T7" fmla="*/ 12655 h 22708"/>
              <a:gd name="T8" fmla="*/ 5447 w 23745"/>
              <a:gd name="T9" fmla="*/ 11256 h 22708"/>
              <a:gd name="T10" fmla="*/ 12294 w 23745"/>
              <a:gd name="T11" fmla="*/ 15305 h 22708"/>
              <a:gd name="T12" fmla="*/ 16342 w 23745"/>
              <a:gd name="T13" fmla="*/ 8459 h 22708"/>
              <a:gd name="T14" fmla="*/ 13604 w 23745"/>
              <a:gd name="T15" fmla="*/ 4929 h 22708"/>
              <a:gd name="T16" fmla="*/ 16314 w 23745"/>
              <a:gd name="T17" fmla="*/ 0 h 22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45" h="22708">
                <a:moveTo>
                  <a:pt x="16314" y="0"/>
                </a:moveTo>
                <a:cubicBezTo>
                  <a:pt x="21758" y="2993"/>
                  <a:pt x="23745" y="9833"/>
                  <a:pt x="20752" y="15277"/>
                </a:cubicBezTo>
                <a:cubicBezTo>
                  <a:pt x="17759" y="20721"/>
                  <a:pt x="10920" y="22708"/>
                  <a:pt x="5476" y="19715"/>
                </a:cubicBezTo>
                <a:cubicBezTo>
                  <a:pt x="2754" y="18219"/>
                  <a:pt x="772" y="15663"/>
                  <a:pt x="0" y="12655"/>
                </a:cubicBezTo>
                <a:lnTo>
                  <a:pt x="5447" y="11256"/>
                </a:lnTo>
                <a:cubicBezTo>
                  <a:pt x="6220" y="14265"/>
                  <a:pt x="9285" y="16078"/>
                  <a:pt x="12294" y="15305"/>
                </a:cubicBezTo>
                <a:cubicBezTo>
                  <a:pt x="15302" y="14533"/>
                  <a:pt x="17115" y="11468"/>
                  <a:pt x="16342" y="8459"/>
                </a:cubicBezTo>
                <a:cubicBezTo>
                  <a:pt x="15956" y="6955"/>
                  <a:pt x="14965" y="5677"/>
                  <a:pt x="13604" y="4929"/>
                </a:cubicBezTo>
                <a:lnTo>
                  <a:pt x="16314" y="0"/>
                </a:lnTo>
                <a:close/>
              </a:path>
            </a:pathLst>
          </a:custGeom>
          <a:solidFill>
            <a:srgbClr val="005B8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5" name="Rectangle 44">
            <a:extLst>
              <a:ext uri="{FF2B5EF4-FFF2-40B4-BE49-F238E27FC236}">
                <a16:creationId xmlns:a16="http://schemas.microsoft.com/office/drawing/2014/main" id="{39F92808-5462-1E43-99F3-5EB4D25CBC83}"/>
              </a:ext>
              <a:ext uri="{C183D7F6-B498-43B3-948B-1728B52AA6E4}">
                <adec:decorative xmlns:adec="http://schemas.microsoft.com/office/drawing/2017/decorative" val="1"/>
              </a:ext>
            </a:extLst>
          </p:cNvPr>
          <p:cNvSpPr/>
          <p:nvPr/>
        </p:nvSpPr>
        <p:spPr>
          <a:xfrm flipH="1">
            <a:off x="0" y="0"/>
            <a:ext cx="4341462" cy="6865951"/>
          </a:xfrm>
          <a:prstGeom prst="rect">
            <a:avLst/>
          </a:prstGeom>
          <a:solidFill>
            <a:srgbClr val="272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701" marR="3081" defTabSz="554492">
              <a:lnSpc>
                <a:spcPct val="101800"/>
              </a:lnSpc>
              <a:defRPr/>
            </a:pPr>
            <a:endParaRPr lang="en-GB" sz="1600" spc="3" dirty="0">
              <a:solidFill>
                <a:schemeClr val="bg1"/>
              </a:solidFill>
              <a:latin typeface="Ubuntu Light"/>
            </a:endParaRPr>
          </a:p>
        </p:txBody>
      </p:sp>
      <p:sp>
        <p:nvSpPr>
          <p:cNvPr id="47" name="Text Placeholder 16">
            <a:extLst>
              <a:ext uri="{FF2B5EF4-FFF2-40B4-BE49-F238E27FC236}">
                <a16:creationId xmlns:a16="http://schemas.microsoft.com/office/drawing/2014/main" id="{C68DD00E-51D5-1848-A5B9-F145426C2785}"/>
              </a:ext>
            </a:extLst>
          </p:cNvPr>
          <p:cNvSpPr txBox="1">
            <a:spLocks noGrp="1"/>
          </p:cNvSpPr>
          <p:nvPr>
            <p:ph type="title" idx="4294967295"/>
          </p:nvPr>
        </p:nvSpPr>
        <p:spPr>
          <a:xfrm>
            <a:off x="645166" y="442328"/>
            <a:ext cx="8324320" cy="77099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701" marR="3081" lvl="0" indent="0" algn="l" defTabSz="554492" rtl="0" eaLnBrk="1" fontAlgn="auto" latinLnBrk="0" hangingPunct="1">
              <a:lnSpc>
                <a:spcPct val="80000"/>
              </a:lnSpc>
              <a:spcBef>
                <a:spcPts val="0"/>
              </a:spcBef>
              <a:spcAft>
                <a:spcPts val="0"/>
              </a:spcAft>
              <a:buClrTx/>
              <a:buSzTx/>
              <a:buFont typeface="Arial" panose="020B0604020202020204" pitchFamily="34" charset="0"/>
              <a:buNone/>
              <a:tabLst/>
              <a:defRPr/>
            </a:pPr>
            <a:r>
              <a:rPr kumimoji="0" lang="en-GB" sz="2600" b="0" i="0" u="none" strike="noStrike" kern="1200" cap="all" spc="-24" normalizeH="0" noProof="0" dirty="0">
                <a:ln>
                  <a:noFill/>
                </a:ln>
                <a:solidFill>
                  <a:srgbClr val="11ABDC"/>
                </a:solidFill>
                <a:effectLst/>
                <a:uLnTx/>
                <a:uFillTx/>
                <a:latin typeface="Ubuntu Medium" panose="020B0604030602030204" pitchFamily="34" charset="0"/>
              </a:rPr>
              <a:t>Le </a:t>
            </a:r>
            <a:r>
              <a:rPr kumimoji="0" lang="en-GB" sz="2600" b="0" i="0" u="none" strike="noStrike" kern="1200" cap="all" spc="-24" normalizeH="0" noProof="0" dirty="0" err="1">
                <a:ln>
                  <a:noFill/>
                </a:ln>
                <a:solidFill>
                  <a:srgbClr val="11ABDC"/>
                </a:solidFill>
                <a:effectLst/>
                <a:uLnTx/>
                <a:uFillTx/>
                <a:latin typeface="Ubuntu Medium" panose="020B0604030602030204" pitchFamily="34" charset="0"/>
              </a:rPr>
              <a:t>groupe</a:t>
            </a:r>
            <a:r>
              <a:rPr kumimoji="0" lang="en-GB" sz="2600" b="0" i="0" u="none" strike="noStrike" kern="1200" cap="all" spc="-24" normalizeH="0" noProof="0" dirty="0">
                <a:ln>
                  <a:noFill/>
                </a:ln>
                <a:solidFill>
                  <a:srgbClr val="11ABDC"/>
                </a:solidFill>
                <a:effectLst/>
                <a:uLnTx/>
                <a:uFillTx/>
                <a:latin typeface="Ubuntu Medium" panose="020B0604030602030204" pitchFamily="34" charset="0"/>
              </a:rPr>
              <a:t> </a:t>
            </a:r>
            <a:r>
              <a:rPr kumimoji="0" lang="en-GB" sz="2600" b="0" i="0" u="none" strike="noStrike" kern="1200" cap="all" spc="-24" normalizeH="0" noProof="0" dirty="0" err="1">
                <a:ln>
                  <a:noFill/>
                </a:ln>
                <a:solidFill>
                  <a:srgbClr val="11ABDC"/>
                </a:solidFill>
                <a:effectLst/>
                <a:uLnTx/>
                <a:uFillTx/>
                <a:latin typeface="Ubuntu Medium" panose="020B0604030602030204" pitchFamily="34" charset="0"/>
              </a:rPr>
              <a:t>capgemini</a:t>
            </a:r>
            <a:r>
              <a:rPr kumimoji="0" lang="en-GB" sz="2600" b="0" i="0" u="none" strike="noStrike" kern="1200" cap="all" spc="-24" normalizeH="0" noProof="0" dirty="0">
                <a:ln>
                  <a:noFill/>
                </a:ln>
                <a:solidFill>
                  <a:srgbClr val="11ABDC"/>
                </a:solidFill>
                <a:effectLst/>
                <a:uLnTx/>
                <a:uFillTx/>
                <a:latin typeface="Ubuntu Medium" panose="020B0604030602030204" pitchFamily="34" charset="0"/>
              </a:rPr>
              <a:t>  en </a:t>
            </a:r>
            <a:r>
              <a:rPr kumimoji="0" lang="en-GB" sz="2600" b="0" i="0" u="none" strike="noStrike" kern="1200" cap="all" spc="-24" normalizeH="0" noProof="0" dirty="0" err="1">
                <a:ln>
                  <a:noFill/>
                </a:ln>
                <a:solidFill>
                  <a:srgbClr val="11ABDC"/>
                </a:solidFill>
                <a:effectLst/>
                <a:uLnTx/>
                <a:uFillTx/>
                <a:latin typeface="Ubuntu Medium" panose="020B0604030602030204" pitchFamily="34" charset="0"/>
              </a:rPr>
              <a:t>bref</a:t>
            </a:r>
            <a:endParaRPr kumimoji="0" lang="en-GB" sz="2600" b="0" i="0" u="none" strike="noStrike" kern="1200" cap="all" spc="-24" normalizeH="0" noProof="0" dirty="0">
              <a:ln>
                <a:noFill/>
              </a:ln>
              <a:solidFill>
                <a:srgbClr val="11ABDC"/>
              </a:solidFill>
              <a:effectLst/>
              <a:uLnTx/>
              <a:uFillTx/>
              <a:latin typeface="Ubuntu Medium" panose="020B0604030602030204" pitchFamily="34" charset="0"/>
            </a:endParaRPr>
          </a:p>
        </p:txBody>
      </p:sp>
      <p:sp>
        <p:nvSpPr>
          <p:cNvPr id="114" name="Rectangle 113">
            <a:extLst>
              <a:ext uri="{FF2B5EF4-FFF2-40B4-BE49-F238E27FC236}">
                <a16:creationId xmlns:a16="http://schemas.microsoft.com/office/drawing/2014/main" id="{9A64A570-0E1D-114A-93C3-9835CDAEC544}"/>
              </a:ext>
            </a:extLst>
          </p:cNvPr>
          <p:cNvSpPr/>
          <p:nvPr/>
        </p:nvSpPr>
        <p:spPr>
          <a:xfrm>
            <a:off x="461660" y="1217663"/>
            <a:ext cx="3309624" cy="830997"/>
          </a:xfrm>
          <a:prstGeom prst="rect">
            <a:avLst/>
          </a:prstGeom>
        </p:spPr>
        <p:txBody>
          <a:bodyPr wrap="none">
            <a:spAutoFit/>
          </a:bodyPr>
          <a:lstStyle/>
          <a:p>
            <a:pPr marL="7701" defTabSz="554492">
              <a:spcBef>
                <a:spcPts val="667"/>
              </a:spcBef>
              <a:defRPr/>
            </a:pPr>
            <a:r>
              <a:rPr lang="en-GB" sz="4800" spc="-139" dirty="0">
                <a:solidFill>
                  <a:srgbClr val="11ABDC"/>
                </a:solidFill>
                <a:latin typeface="+mj-lt"/>
                <a:cs typeface="Ubuntu Light"/>
              </a:rPr>
              <a:t>22 </a:t>
            </a:r>
            <a:r>
              <a:rPr lang="en-GB" sz="2400" b="1" dirty="0">
                <a:solidFill>
                  <a:srgbClr val="11ABDC"/>
                </a:solidFill>
                <a:latin typeface="+mj-lt"/>
                <a:cs typeface="Ubuntu Light"/>
              </a:rPr>
              <a:t>milliards </a:t>
            </a:r>
            <a:r>
              <a:rPr lang="en-GB" sz="2400" b="1" dirty="0" err="1">
                <a:solidFill>
                  <a:srgbClr val="11ABDC"/>
                </a:solidFill>
                <a:latin typeface="+mj-lt"/>
                <a:cs typeface="Ubuntu Light"/>
              </a:rPr>
              <a:t>d’euros</a:t>
            </a:r>
            <a:endParaRPr lang="en-GB" sz="4800" b="1" dirty="0">
              <a:solidFill>
                <a:srgbClr val="11ABDC"/>
              </a:solidFill>
              <a:latin typeface="+mj-lt"/>
              <a:cs typeface="Ubuntu Light"/>
            </a:endParaRPr>
          </a:p>
        </p:txBody>
      </p:sp>
      <p:sp>
        <p:nvSpPr>
          <p:cNvPr id="113" name="object 22">
            <a:extLst>
              <a:ext uri="{FF2B5EF4-FFF2-40B4-BE49-F238E27FC236}">
                <a16:creationId xmlns:a16="http://schemas.microsoft.com/office/drawing/2014/main" id="{88389ACC-043E-4748-A0F8-BB74C1915B4B}"/>
              </a:ext>
            </a:extLst>
          </p:cNvPr>
          <p:cNvSpPr txBox="1"/>
          <p:nvPr/>
        </p:nvSpPr>
        <p:spPr>
          <a:xfrm>
            <a:off x="580237" y="1898378"/>
            <a:ext cx="3470929" cy="587858"/>
          </a:xfrm>
          <a:prstGeom prst="rect">
            <a:avLst/>
          </a:prstGeom>
        </p:spPr>
        <p:txBody>
          <a:bodyPr vert="horz" wrap="square" lIns="0" tIns="84714" rIns="0" bIns="0" rtlCol="0">
            <a:spAutoFit/>
          </a:bodyPr>
          <a:lstStyle/>
          <a:p>
            <a:pPr marL="7701" marR="3081" defTabSz="554492">
              <a:lnSpc>
                <a:spcPct val="101800"/>
              </a:lnSpc>
              <a:defRPr/>
            </a:pPr>
            <a:r>
              <a:rPr lang="en-GB" sz="1600" b="1" spc="3" dirty="0">
                <a:solidFill>
                  <a:srgbClr val="11ABDC"/>
                </a:solidFill>
                <a:latin typeface="Ubuntu Light" panose="020B0604030602030204" pitchFamily="34" charset="0"/>
                <a:cs typeface="Ubuntu Light"/>
              </a:rPr>
              <a:t>de chiffre </a:t>
            </a:r>
            <a:r>
              <a:rPr lang="en-GB" sz="1600" b="1" spc="3" dirty="0" err="1">
                <a:solidFill>
                  <a:srgbClr val="11ABDC"/>
                </a:solidFill>
                <a:latin typeface="Ubuntu Light" panose="020B0604030602030204" pitchFamily="34" charset="0"/>
                <a:cs typeface="Ubuntu Light"/>
              </a:rPr>
              <a:t>d’affaires</a:t>
            </a:r>
            <a:r>
              <a:rPr lang="en-GB" sz="1600" b="1" spc="3" dirty="0">
                <a:solidFill>
                  <a:srgbClr val="11ABDC"/>
                </a:solidFill>
                <a:latin typeface="Ubuntu Light" panose="020B0604030602030204" pitchFamily="34" charset="0"/>
                <a:cs typeface="Ubuntu Light"/>
              </a:rPr>
              <a:t> </a:t>
            </a:r>
            <a:r>
              <a:rPr lang="en-GB" sz="1600" b="1" spc="3" dirty="0" err="1">
                <a:solidFill>
                  <a:srgbClr val="11ABDC"/>
                </a:solidFill>
                <a:latin typeface="Ubuntu Light" panose="020B0604030602030204" pitchFamily="34" charset="0"/>
                <a:cs typeface="Ubuntu Light"/>
              </a:rPr>
              <a:t>en</a:t>
            </a:r>
            <a:r>
              <a:rPr lang="en-GB" sz="1600" b="1" spc="3" dirty="0">
                <a:solidFill>
                  <a:srgbClr val="11ABDC"/>
                </a:solidFill>
                <a:latin typeface="Ubuntu Light" panose="020B0604030602030204" pitchFamily="34" charset="0"/>
                <a:cs typeface="Ubuntu Light"/>
              </a:rPr>
              <a:t> 2022</a:t>
            </a:r>
            <a:r>
              <a:rPr lang="en-GB" sz="1600" b="1" spc="3" dirty="0">
                <a:solidFill>
                  <a:schemeClr val="bg1"/>
                </a:solidFill>
                <a:latin typeface="Ubuntu Light" panose="020B0604030602030204" pitchFamily="34" charset="0"/>
                <a:cs typeface="Ubuntu Light"/>
              </a:rPr>
              <a:t> et </a:t>
            </a:r>
            <a:r>
              <a:rPr lang="en-GB" sz="1600" b="1" spc="3" dirty="0" err="1">
                <a:solidFill>
                  <a:schemeClr val="bg1"/>
                </a:solidFill>
                <a:latin typeface="Ubuntu Light" panose="020B0604030602030204" pitchFamily="34" charset="0"/>
                <a:cs typeface="Ubuntu Light"/>
              </a:rPr>
              <a:t>une</a:t>
            </a:r>
            <a:r>
              <a:rPr lang="en-GB" sz="1600" b="1" spc="3" dirty="0">
                <a:solidFill>
                  <a:schemeClr val="bg1"/>
                </a:solidFill>
                <a:latin typeface="Ubuntu Light" panose="020B0604030602030204" pitchFamily="34" charset="0"/>
                <a:cs typeface="Ubuntu Light"/>
              </a:rPr>
              <a:t> marge </a:t>
            </a:r>
            <a:r>
              <a:rPr lang="en-GB" sz="1600" b="1" spc="3" dirty="0" err="1">
                <a:solidFill>
                  <a:schemeClr val="bg1"/>
                </a:solidFill>
                <a:latin typeface="Ubuntu Light" panose="020B0604030602030204" pitchFamily="34" charset="0"/>
                <a:cs typeface="Ubuntu Light"/>
              </a:rPr>
              <a:t>opérationnelle</a:t>
            </a:r>
            <a:r>
              <a:rPr lang="en-GB" sz="1600" b="1" spc="3" dirty="0">
                <a:solidFill>
                  <a:schemeClr val="bg1"/>
                </a:solidFill>
                <a:latin typeface="Ubuntu Light" panose="020B0604030602030204" pitchFamily="34" charset="0"/>
                <a:cs typeface="Ubuntu Light"/>
              </a:rPr>
              <a:t> de 13%</a:t>
            </a:r>
          </a:p>
        </p:txBody>
      </p:sp>
      <p:sp>
        <p:nvSpPr>
          <p:cNvPr id="34" name="object 22">
            <a:extLst>
              <a:ext uri="{FF2B5EF4-FFF2-40B4-BE49-F238E27FC236}">
                <a16:creationId xmlns:a16="http://schemas.microsoft.com/office/drawing/2014/main" id="{AF7732A3-4B1B-4BAB-8839-36CDE92E35CF}"/>
              </a:ext>
            </a:extLst>
          </p:cNvPr>
          <p:cNvSpPr txBox="1"/>
          <p:nvPr/>
        </p:nvSpPr>
        <p:spPr>
          <a:xfrm>
            <a:off x="580237" y="2808180"/>
            <a:ext cx="915188" cy="336700"/>
          </a:xfrm>
          <a:prstGeom prst="rect">
            <a:avLst/>
          </a:prstGeom>
        </p:spPr>
        <p:txBody>
          <a:bodyPr vert="horz" wrap="square" lIns="0" tIns="84714" rIns="0" bIns="0" rtlCol="0">
            <a:spAutoFit/>
          </a:bodyPr>
          <a:lstStyle/>
          <a:p>
            <a:pPr marL="7701" marR="3081" defTabSz="554492">
              <a:lnSpc>
                <a:spcPct val="101800"/>
              </a:lnSpc>
              <a:defRPr/>
            </a:pPr>
            <a:r>
              <a:rPr lang="en-GB" sz="1600" spc="3" dirty="0">
                <a:solidFill>
                  <a:schemeClr val="bg1"/>
                </a:solidFill>
                <a:latin typeface="Ubuntu Light"/>
              </a:rPr>
              <a:t>Plus de</a:t>
            </a:r>
          </a:p>
        </p:txBody>
      </p:sp>
      <p:sp>
        <p:nvSpPr>
          <p:cNvPr id="117" name="Rectangle 116">
            <a:extLst>
              <a:ext uri="{FF2B5EF4-FFF2-40B4-BE49-F238E27FC236}">
                <a16:creationId xmlns:a16="http://schemas.microsoft.com/office/drawing/2014/main" id="{B3D58E8D-7DAB-514C-9DA9-16F3EA648F5E}"/>
              </a:ext>
            </a:extLst>
          </p:cNvPr>
          <p:cNvSpPr/>
          <p:nvPr/>
        </p:nvSpPr>
        <p:spPr>
          <a:xfrm>
            <a:off x="461660" y="2935045"/>
            <a:ext cx="2306978" cy="830997"/>
          </a:xfrm>
          <a:prstGeom prst="rect">
            <a:avLst/>
          </a:prstGeom>
        </p:spPr>
        <p:txBody>
          <a:bodyPr wrap="none">
            <a:spAutoFit/>
          </a:bodyPr>
          <a:lstStyle/>
          <a:p>
            <a:pPr marL="7701" defTabSz="554492">
              <a:spcBef>
                <a:spcPts val="667"/>
              </a:spcBef>
              <a:defRPr/>
            </a:pPr>
            <a:r>
              <a:rPr lang="en-GB" sz="4800" spc="-139" dirty="0">
                <a:solidFill>
                  <a:srgbClr val="11ABDC"/>
                </a:solidFill>
                <a:latin typeface="+mj-lt"/>
                <a:cs typeface="Ubuntu Light"/>
              </a:rPr>
              <a:t>360 000</a:t>
            </a:r>
          </a:p>
        </p:txBody>
      </p:sp>
      <p:sp>
        <p:nvSpPr>
          <p:cNvPr id="116" name="object 22">
            <a:extLst>
              <a:ext uri="{FF2B5EF4-FFF2-40B4-BE49-F238E27FC236}">
                <a16:creationId xmlns:a16="http://schemas.microsoft.com/office/drawing/2014/main" id="{26A568FC-EE5B-7E44-8621-D54C27A7070A}"/>
              </a:ext>
            </a:extLst>
          </p:cNvPr>
          <p:cNvSpPr txBox="1"/>
          <p:nvPr/>
        </p:nvSpPr>
        <p:spPr>
          <a:xfrm>
            <a:off x="580237" y="3608233"/>
            <a:ext cx="4343490" cy="315476"/>
          </a:xfrm>
          <a:prstGeom prst="rect">
            <a:avLst/>
          </a:prstGeom>
        </p:spPr>
        <p:txBody>
          <a:bodyPr vert="horz" wrap="square" lIns="0" tIns="84714" rIns="0" bIns="0" rtlCol="0">
            <a:spAutoFit/>
          </a:bodyPr>
          <a:lstStyle/>
          <a:p>
            <a:pPr marL="7701" marR="3081" defTabSz="554492">
              <a:lnSpc>
                <a:spcPct val="101800"/>
              </a:lnSpc>
              <a:defRPr/>
            </a:pPr>
            <a:r>
              <a:rPr lang="en-GB" sz="1600" spc="3" dirty="0">
                <a:solidFill>
                  <a:schemeClr val="bg1"/>
                </a:solidFill>
                <a:latin typeface="Ubuntu Light"/>
              </a:rPr>
              <a:t>collaborateurs</a:t>
            </a:r>
          </a:p>
        </p:txBody>
      </p:sp>
      <p:sp>
        <p:nvSpPr>
          <p:cNvPr id="120" name="object 22">
            <a:extLst>
              <a:ext uri="{FF2B5EF4-FFF2-40B4-BE49-F238E27FC236}">
                <a16:creationId xmlns:a16="http://schemas.microsoft.com/office/drawing/2014/main" id="{54E83530-82D8-0B46-825F-86F01444A2E4}"/>
              </a:ext>
            </a:extLst>
          </p:cNvPr>
          <p:cNvSpPr txBox="1"/>
          <p:nvPr/>
        </p:nvSpPr>
        <p:spPr>
          <a:xfrm>
            <a:off x="580237" y="4236890"/>
            <a:ext cx="1045461" cy="229935"/>
          </a:xfrm>
          <a:prstGeom prst="rect">
            <a:avLst/>
          </a:prstGeom>
        </p:spPr>
        <p:txBody>
          <a:bodyPr vert="horz" wrap="square" lIns="0" tIns="0" rIns="0" bIns="0" rtlCol="0">
            <a:spAutoFit/>
          </a:bodyPr>
          <a:lstStyle/>
          <a:p>
            <a:pPr marL="7701" marR="3081" defTabSz="554492">
              <a:lnSpc>
                <a:spcPct val="101800"/>
              </a:lnSpc>
              <a:defRPr/>
            </a:pPr>
            <a:r>
              <a:rPr lang="en-GB" sz="1600" spc="3" dirty="0">
                <a:solidFill>
                  <a:schemeClr val="bg1"/>
                </a:solidFill>
                <a:latin typeface="Ubuntu Light"/>
              </a:rPr>
              <a:t>Plus de</a:t>
            </a:r>
          </a:p>
        </p:txBody>
      </p:sp>
      <p:sp>
        <p:nvSpPr>
          <p:cNvPr id="122" name="Rectangle 121">
            <a:extLst>
              <a:ext uri="{FF2B5EF4-FFF2-40B4-BE49-F238E27FC236}">
                <a16:creationId xmlns:a16="http://schemas.microsoft.com/office/drawing/2014/main" id="{ABD6BF71-0B0C-D94C-80B7-387036BA7D39}"/>
              </a:ext>
            </a:extLst>
          </p:cNvPr>
          <p:cNvSpPr/>
          <p:nvPr/>
        </p:nvSpPr>
        <p:spPr>
          <a:xfrm>
            <a:off x="461660" y="4321215"/>
            <a:ext cx="852413" cy="830997"/>
          </a:xfrm>
          <a:prstGeom prst="rect">
            <a:avLst/>
          </a:prstGeom>
        </p:spPr>
        <p:txBody>
          <a:bodyPr wrap="none">
            <a:spAutoFit/>
          </a:bodyPr>
          <a:lstStyle/>
          <a:p>
            <a:pPr marL="7701" defTabSz="554492">
              <a:spcBef>
                <a:spcPts val="667"/>
              </a:spcBef>
              <a:defRPr/>
            </a:pPr>
            <a:r>
              <a:rPr lang="en-GB" sz="4800" spc="-139" dirty="0">
                <a:solidFill>
                  <a:srgbClr val="11ABDC"/>
                </a:solidFill>
                <a:latin typeface="+mj-lt"/>
                <a:cs typeface="Ubuntu Light"/>
              </a:rPr>
              <a:t>50</a:t>
            </a:r>
          </a:p>
        </p:txBody>
      </p:sp>
      <p:sp>
        <p:nvSpPr>
          <p:cNvPr id="121" name="object 22">
            <a:extLst>
              <a:ext uri="{FF2B5EF4-FFF2-40B4-BE49-F238E27FC236}">
                <a16:creationId xmlns:a16="http://schemas.microsoft.com/office/drawing/2014/main" id="{296BA7A8-CF1E-7042-AB7F-F6FD5B4C2B9E}"/>
              </a:ext>
            </a:extLst>
          </p:cNvPr>
          <p:cNvSpPr txBox="1"/>
          <p:nvPr/>
        </p:nvSpPr>
        <p:spPr>
          <a:xfrm>
            <a:off x="580237" y="4983428"/>
            <a:ext cx="3907342" cy="849148"/>
          </a:xfrm>
          <a:prstGeom prst="rect">
            <a:avLst/>
          </a:prstGeom>
        </p:spPr>
        <p:txBody>
          <a:bodyPr vert="horz" wrap="square" lIns="0" tIns="84714" rIns="0" bIns="0" rtlCol="0">
            <a:spAutoFit/>
          </a:bodyPr>
          <a:lstStyle/>
          <a:p>
            <a:pPr marL="7701" marR="3081" defTabSz="554492">
              <a:lnSpc>
                <a:spcPct val="101800"/>
              </a:lnSpc>
              <a:defRPr/>
            </a:pPr>
            <a:r>
              <a:rPr lang="en-GB" sz="1600" spc="3" dirty="0">
                <a:solidFill>
                  <a:schemeClr val="bg1"/>
                </a:solidFill>
                <a:latin typeface="Ubuntu Light"/>
              </a:rPr>
              <a:t>pays</a:t>
            </a:r>
          </a:p>
          <a:p>
            <a:pPr marL="7701" marR="3081" defTabSz="554492">
              <a:lnSpc>
                <a:spcPct val="101800"/>
              </a:lnSpc>
              <a:defRPr/>
            </a:pPr>
            <a:r>
              <a:rPr lang="en-GB" sz="1600" spc="3" dirty="0">
                <a:solidFill>
                  <a:schemeClr val="bg1"/>
                </a:solidFill>
                <a:latin typeface="Ubuntu Light"/>
              </a:rPr>
              <a:t>avec plus de</a:t>
            </a:r>
          </a:p>
          <a:p>
            <a:pPr marL="7701" marR="3081" defTabSz="554492">
              <a:lnSpc>
                <a:spcPct val="101800"/>
              </a:lnSpc>
              <a:defRPr/>
            </a:pPr>
            <a:r>
              <a:rPr lang="en-GB" sz="1600" spc="3" dirty="0">
                <a:solidFill>
                  <a:schemeClr val="bg1"/>
                </a:solidFill>
                <a:latin typeface="Ubuntu Light"/>
              </a:rPr>
              <a:t>120 nationalités</a:t>
            </a:r>
          </a:p>
        </p:txBody>
      </p:sp>
      <p:sp>
        <p:nvSpPr>
          <p:cNvPr id="64" name="Text Placeholder 8">
            <a:extLst>
              <a:ext uri="{FF2B5EF4-FFF2-40B4-BE49-F238E27FC236}">
                <a16:creationId xmlns:a16="http://schemas.microsoft.com/office/drawing/2014/main" id="{CBCBEC6C-EA25-7647-A6E1-9D78DEB0F192}"/>
              </a:ext>
            </a:extLst>
          </p:cNvPr>
          <p:cNvSpPr txBox="1">
            <a:spLocks/>
          </p:cNvSpPr>
          <p:nvPr/>
        </p:nvSpPr>
        <p:spPr>
          <a:xfrm>
            <a:off x="4559640" y="1146093"/>
            <a:ext cx="1958080" cy="655051"/>
          </a:xfrm>
          <a:prstGeom prst="rect">
            <a:avLst/>
          </a:prstGeom>
        </p:spPr>
        <p:txBody>
          <a:bodyPr lIns="0" tIns="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54492">
              <a:lnSpc>
                <a:spcPct val="100000"/>
              </a:lnSpc>
              <a:spcBef>
                <a:spcPts val="0"/>
              </a:spcBef>
            </a:pPr>
            <a:r>
              <a:rPr lang="en-US" sz="1400" b="1" dirty="0">
                <a:solidFill>
                  <a:srgbClr val="016EAA"/>
                </a:solidFill>
                <a:latin typeface="Ubuntu" panose="020B0504030602030204" pitchFamily="34" charset="0"/>
              </a:rPr>
              <a:t>Chiffre </a:t>
            </a:r>
            <a:r>
              <a:rPr lang="en-US" sz="1400" b="1" dirty="0" err="1">
                <a:solidFill>
                  <a:srgbClr val="016EAA"/>
                </a:solidFill>
                <a:latin typeface="Ubuntu" panose="020B0504030602030204" pitchFamily="34" charset="0"/>
              </a:rPr>
              <a:t>d'affaires</a:t>
            </a:r>
            <a:r>
              <a:rPr lang="en-US" sz="1400" b="1" dirty="0">
                <a:solidFill>
                  <a:srgbClr val="016EAA"/>
                </a:solidFill>
                <a:latin typeface="Ubuntu" panose="020B0504030602030204" pitchFamily="34" charset="0"/>
              </a:rPr>
              <a:t> 2022 </a:t>
            </a:r>
            <a:r>
              <a:rPr lang="en-US" sz="1400" dirty="0">
                <a:solidFill>
                  <a:srgbClr val="016EAA"/>
                </a:solidFill>
                <a:latin typeface="Ubuntu" panose="020B0504030602030204" pitchFamily="34" charset="0"/>
              </a:rPr>
              <a:t>par </a:t>
            </a:r>
            <a:r>
              <a:rPr lang="en-US" sz="1400" dirty="0" err="1">
                <a:solidFill>
                  <a:srgbClr val="016EAA"/>
                </a:solidFill>
                <a:latin typeface="Ubuntu" panose="020B0504030602030204" pitchFamily="34" charset="0"/>
              </a:rPr>
              <a:t>région</a:t>
            </a:r>
            <a:endParaRPr lang="en-US" sz="1400" dirty="0">
              <a:solidFill>
                <a:srgbClr val="016EAA"/>
              </a:solidFill>
              <a:latin typeface="Ubuntu" panose="020B0504030602030204" pitchFamily="34" charset="0"/>
            </a:endParaRPr>
          </a:p>
        </p:txBody>
      </p:sp>
      <p:sp>
        <p:nvSpPr>
          <p:cNvPr id="10" name="Rectangle 9">
            <a:extLst>
              <a:ext uri="{FF2B5EF4-FFF2-40B4-BE49-F238E27FC236}">
                <a16:creationId xmlns:a16="http://schemas.microsoft.com/office/drawing/2014/main" id="{9035750F-B0A5-58D6-AEE9-A5841A92E18C}"/>
              </a:ext>
            </a:extLst>
          </p:cNvPr>
          <p:cNvSpPr/>
          <p:nvPr/>
        </p:nvSpPr>
        <p:spPr>
          <a:xfrm>
            <a:off x="7234299" y="1911014"/>
            <a:ext cx="843410" cy="369332"/>
          </a:xfrm>
          <a:prstGeom prst="rect">
            <a:avLst/>
          </a:prstGeom>
          <a:noFill/>
          <a:ln w="38100" cmpd="sng">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Amérique</a:t>
            </a: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rPr>
              <a:t> du Nord</a:t>
            </a:r>
          </a:p>
        </p:txBody>
      </p:sp>
      <p:sp>
        <p:nvSpPr>
          <p:cNvPr id="65" name="Rectangle 27">
            <a:extLst>
              <a:ext uri="{FF2B5EF4-FFF2-40B4-BE49-F238E27FC236}">
                <a16:creationId xmlns:a16="http://schemas.microsoft.com/office/drawing/2014/main" id="{2A90116B-C495-4B06-C6CA-F9B0477CDD42}"/>
              </a:ext>
            </a:extLst>
          </p:cNvPr>
          <p:cNvSpPr>
            <a:spLocks noChangeArrowheads="1"/>
          </p:cNvSpPr>
          <p:nvPr/>
        </p:nvSpPr>
        <p:spPr bwMode="auto">
          <a:xfrm>
            <a:off x="7104063" y="2320926"/>
            <a:ext cx="26193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rgbClr val="FFFFFF"/>
                </a:solidFill>
                <a:effectLst/>
                <a:latin typeface="Calibri" panose="020F0502020204030204" pitchFamily="34" charset="0"/>
              </a:rPr>
              <a:t>31%</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187A8203-9AA7-CA47-5B8C-F6492130E9D4}"/>
              </a:ext>
            </a:extLst>
          </p:cNvPr>
          <p:cNvSpPr/>
          <p:nvPr/>
        </p:nvSpPr>
        <p:spPr>
          <a:xfrm>
            <a:off x="4888509" y="3166429"/>
            <a:ext cx="820991" cy="230832"/>
          </a:xfrm>
          <a:prstGeom prst="rect">
            <a:avLst/>
          </a:prstGeom>
          <a:noFill/>
          <a:ln w="38100" cmpd="sng">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rPr>
              <a:t>France </a:t>
            </a:r>
          </a:p>
        </p:txBody>
      </p:sp>
      <p:sp>
        <p:nvSpPr>
          <p:cNvPr id="68" name="Rectangle 29">
            <a:extLst>
              <a:ext uri="{FF2B5EF4-FFF2-40B4-BE49-F238E27FC236}">
                <a16:creationId xmlns:a16="http://schemas.microsoft.com/office/drawing/2014/main" id="{625F5F4D-BCB8-7DB4-23C6-8584C0243F81}"/>
              </a:ext>
            </a:extLst>
          </p:cNvPr>
          <p:cNvSpPr>
            <a:spLocks noChangeArrowheads="1"/>
          </p:cNvSpPr>
          <p:nvPr/>
        </p:nvSpPr>
        <p:spPr bwMode="auto">
          <a:xfrm>
            <a:off x="5900738" y="2933701"/>
            <a:ext cx="26193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rgbClr val="FFFFFF"/>
                </a:solidFill>
                <a:effectLst/>
                <a:latin typeface="Calibri" panose="020F0502020204030204" pitchFamily="34" charset="0"/>
              </a:rPr>
              <a:t>19%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3398F889-53F6-9A6A-A116-5B2DDA7769F7}"/>
              </a:ext>
            </a:extLst>
          </p:cNvPr>
          <p:cNvSpPr/>
          <p:nvPr/>
        </p:nvSpPr>
        <p:spPr>
          <a:xfrm>
            <a:off x="4600056" y="1922899"/>
            <a:ext cx="1189183" cy="369332"/>
          </a:xfrm>
          <a:prstGeom prst="rect">
            <a:avLst/>
          </a:prstGeom>
          <a:noFill/>
          <a:ln w="38100" cmpd="sng">
            <a:noFill/>
          </a:ln>
          <a:effectLst/>
        </p:spPr>
        <p:txBody>
          <a:bodyPr wrap="square">
            <a:spAutoFit/>
          </a:bodyPr>
          <a:lstStyle/>
          <a:p>
            <a:pPr marL="12700" marR="5080" indent="135255" algn="r">
              <a:lnSpc>
                <a:spcPct val="100000"/>
              </a:lnSpc>
              <a:spcBef>
                <a:spcPts val="95"/>
              </a:spcBef>
            </a:pPr>
            <a:r>
              <a:rPr lang="fr-FR" sz="900" spc="-5" dirty="0">
                <a:solidFill>
                  <a:srgbClr val="514946"/>
                </a:solidFill>
                <a:latin typeface="Ubuntu Light" panose="020B0304030602030204" pitchFamily="34" charset="0"/>
                <a:cs typeface="Verdana"/>
              </a:rPr>
              <a:t>Royaume-Uni &amp; </a:t>
            </a:r>
            <a:r>
              <a:rPr lang="fr-FR" sz="900" spc="-20" dirty="0">
                <a:solidFill>
                  <a:srgbClr val="514946"/>
                </a:solidFill>
                <a:latin typeface="Ubuntu Light" panose="020B0304030602030204" pitchFamily="34" charset="0"/>
                <a:cs typeface="Verdana"/>
              </a:rPr>
              <a:t>I</a:t>
            </a:r>
            <a:r>
              <a:rPr lang="fr-FR" sz="900" spc="-10" dirty="0">
                <a:solidFill>
                  <a:srgbClr val="514946"/>
                </a:solidFill>
                <a:latin typeface="Ubuntu Light" panose="020B0304030602030204" pitchFamily="34" charset="0"/>
                <a:cs typeface="Verdana"/>
              </a:rPr>
              <a:t>r</a:t>
            </a:r>
            <a:r>
              <a:rPr lang="fr-FR" sz="900" spc="5" dirty="0">
                <a:solidFill>
                  <a:srgbClr val="514946"/>
                </a:solidFill>
                <a:latin typeface="Ubuntu Light" panose="020B0304030602030204" pitchFamily="34" charset="0"/>
                <a:cs typeface="Verdana"/>
              </a:rPr>
              <a:t>l</a:t>
            </a:r>
            <a:r>
              <a:rPr lang="fr-FR" sz="900" spc="-5" dirty="0">
                <a:solidFill>
                  <a:srgbClr val="514946"/>
                </a:solidFill>
                <a:latin typeface="Ubuntu Light" panose="020B0304030602030204" pitchFamily="34" charset="0"/>
                <a:cs typeface="Verdana"/>
              </a:rPr>
              <a:t>a</a:t>
            </a:r>
            <a:r>
              <a:rPr lang="fr-FR" sz="900" dirty="0">
                <a:solidFill>
                  <a:srgbClr val="514946"/>
                </a:solidFill>
                <a:latin typeface="Ubuntu Light" panose="020B0304030602030204" pitchFamily="34" charset="0"/>
                <a:cs typeface="Verdana"/>
              </a:rPr>
              <a:t>n</a:t>
            </a:r>
            <a:r>
              <a:rPr lang="fr-FR" sz="900" spc="-5" dirty="0">
                <a:solidFill>
                  <a:srgbClr val="514946"/>
                </a:solidFill>
                <a:latin typeface="Ubuntu Light" panose="020B0304030602030204" pitchFamily="34" charset="0"/>
                <a:cs typeface="Verdana"/>
              </a:rPr>
              <a:t>de</a:t>
            </a:r>
            <a:endParaRPr lang="fr-FR" sz="900" dirty="0">
              <a:latin typeface="Ubuntu Light" panose="020B0304030602030204" pitchFamily="34" charset="0"/>
              <a:cs typeface="Verdana"/>
            </a:endParaRPr>
          </a:p>
        </p:txBody>
      </p:sp>
      <p:sp>
        <p:nvSpPr>
          <p:cNvPr id="69" name="Rectangle 30">
            <a:extLst>
              <a:ext uri="{FF2B5EF4-FFF2-40B4-BE49-F238E27FC236}">
                <a16:creationId xmlns:a16="http://schemas.microsoft.com/office/drawing/2014/main" id="{B1635B9D-C22A-4793-C27C-5458E4B87437}"/>
              </a:ext>
            </a:extLst>
          </p:cNvPr>
          <p:cNvSpPr>
            <a:spLocks noChangeArrowheads="1"/>
          </p:cNvSpPr>
          <p:nvPr/>
        </p:nvSpPr>
        <p:spPr bwMode="auto">
          <a:xfrm>
            <a:off x="5991225" y="2303463"/>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rgbClr val="FFFFFF"/>
                </a:solidFill>
                <a:effectLst/>
                <a:latin typeface="Calibri" panose="020F0502020204030204" pitchFamily="34" charset="0"/>
              </a:rPr>
              <a:t>12%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37E061DF-CCB9-EFB0-28D0-17DEABAB067F}"/>
              </a:ext>
            </a:extLst>
          </p:cNvPr>
          <p:cNvSpPr/>
          <p:nvPr/>
        </p:nvSpPr>
        <p:spPr>
          <a:xfrm>
            <a:off x="7113371" y="3424524"/>
            <a:ext cx="798273" cy="369332"/>
          </a:xfrm>
          <a:prstGeom prst="rect">
            <a:avLst/>
          </a:prstGeom>
          <a:noFill/>
          <a:ln w="38100" cmpd="sng">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Reste</a:t>
            </a: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rPr>
              <a:t> de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l’Europe</a:t>
            </a:r>
            <a:endPar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endParaRPr>
          </a:p>
        </p:txBody>
      </p:sp>
      <p:sp>
        <p:nvSpPr>
          <p:cNvPr id="66" name="Rectangle 28">
            <a:extLst>
              <a:ext uri="{FF2B5EF4-FFF2-40B4-BE49-F238E27FC236}">
                <a16:creationId xmlns:a16="http://schemas.microsoft.com/office/drawing/2014/main" id="{C00C02FA-F286-4FFE-3196-2D1ED7EE4721}"/>
              </a:ext>
            </a:extLst>
          </p:cNvPr>
          <p:cNvSpPr>
            <a:spLocks noChangeArrowheads="1"/>
          </p:cNvSpPr>
          <p:nvPr/>
        </p:nvSpPr>
        <p:spPr bwMode="auto">
          <a:xfrm>
            <a:off x="6731000" y="3357563"/>
            <a:ext cx="2619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rgbClr val="FFFFFF"/>
                </a:solidFill>
                <a:effectLst/>
                <a:latin typeface="Calibri" panose="020F0502020204030204" pitchFamily="34" charset="0"/>
              </a:rPr>
              <a:t>29%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61FCD5D7-8E86-54EA-FBF0-8B7E375F94CC}"/>
              </a:ext>
            </a:extLst>
          </p:cNvPr>
          <p:cNvSpPr/>
          <p:nvPr/>
        </p:nvSpPr>
        <p:spPr>
          <a:xfrm>
            <a:off x="5240600" y="1563063"/>
            <a:ext cx="1038083" cy="369332"/>
          </a:xfrm>
          <a:prstGeom prst="rect">
            <a:avLst/>
          </a:prstGeom>
          <a:noFill/>
          <a:ln w="38100" cmpd="sng">
            <a:noFill/>
          </a:ln>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Asie-Pacifique</a:t>
            </a: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rPr>
              <a:t> &amp; </a:t>
            </a: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Amérique</a:t>
            </a: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rPr>
              <a:t> </a:t>
            </a: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cs typeface="Arial" pitchFamily="34" charset="0"/>
              </a:rPr>
              <a:t>Latine</a:t>
            </a:r>
            <a:endPar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cs typeface="Arial" pitchFamily="34" charset="0"/>
            </a:endParaRPr>
          </a:p>
        </p:txBody>
      </p:sp>
      <p:sp>
        <p:nvSpPr>
          <p:cNvPr id="71" name="Rectangle 31">
            <a:extLst>
              <a:ext uri="{FF2B5EF4-FFF2-40B4-BE49-F238E27FC236}">
                <a16:creationId xmlns:a16="http://schemas.microsoft.com/office/drawing/2014/main" id="{166604CC-B0EE-225A-4040-6253048399A5}"/>
              </a:ext>
            </a:extLst>
          </p:cNvPr>
          <p:cNvSpPr>
            <a:spLocks noChangeArrowheads="1"/>
          </p:cNvSpPr>
          <p:nvPr/>
        </p:nvSpPr>
        <p:spPr bwMode="auto">
          <a:xfrm>
            <a:off x="6380163" y="2049463"/>
            <a:ext cx="20161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1" i="0" u="none" strike="noStrike" cap="none" normalizeH="0" baseline="0" dirty="0">
                <a:ln>
                  <a:noFill/>
                </a:ln>
                <a:solidFill>
                  <a:srgbClr val="000000"/>
                </a:solidFill>
                <a:effectLst/>
                <a:latin typeface="Calibri" panose="020F0502020204030204" pitchFamily="34" charset="0"/>
              </a:rPr>
              <a:t>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0" name="Text Placeholder 8">
            <a:extLst>
              <a:ext uri="{FF2B5EF4-FFF2-40B4-BE49-F238E27FC236}">
                <a16:creationId xmlns:a16="http://schemas.microsoft.com/office/drawing/2014/main" id="{331A4C87-B191-4549-B8E3-2715939C0046}"/>
              </a:ext>
            </a:extLst>
          </p:cNvPr>
          <p:cNvSpPr txBox="1">
            <a:spLocks/>
          </p:cNvSpPr>
          <p:nvPr/>
        </p:nvSpPr>
        <p:spPr>
          <a:xfrm>
            <a:off x="9192427" y="1012743"/>
            <a:ext cx="2333627" cy="655051"/>
          </a:xfrm>
          <a:prstGeom prst="rect">
            <a:avLst/>
          </a:prstGeom>
        </p:spPr>
        <p:txBody>
          <a:bodyPr lIns="0" tIns="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554492">
              <a:lnSpc>
                <a:spcPct val="100000"/>
              </a:lnSpc>
              <a:spcBef>
                <a:spcPts val="0"/>
              </a:spcBef>
            </a:pPr>
            <a:r>
              <a:rPr lang="en-US" sz="1400" b="1" dirty="0">
                <a:solidFill>
                  <a:srgbClr val="016EAA"/>
                </a:solidFill>
                <a:latin typeface="Ubuntu" panose="020B0504030602030204" pitchFamily="34" charset="0"/>
              </a:rPr>
              <a:t>Chiffre </a:t>
            </a:r>
            <a:r>
              <a:rPr lang="en-US" sz="1400" b="1" dirty="0" err="1">
                <a:solidFill>
                  <a:srgbClr val="016EAA"/>
                </a:solidFill>
                <a:latin typeface="Ubuntu" panose="020B0504030602030204" pitchFamily="34" charset="0"/>
              </a:rPr>
              <a:t>d'affaires</a:t>
            </a:r>
            <a:r>
              <a:rPr lang="en-US" sz="1400" b="1" dirty="0">
                <a:solidFill>
                  <a:srgbClr val="016EAA"/>
                </a:solidFill>
                <a:latin typeface="Ubuntu" panose="020B0504030602030204" pitchFamily="34" charset="0"/>
              </a:rPr>
              <a:t> 2022</a:t>
            </a:r>
          </a:p>
          <a:p>
            <a:pPr algn="r" defTabSz="554492">
              <a:lnSpc>
                <a:spcPct val="100000"/>
              </a:lnSpc>
              <a:spcBef>
                <a:spcPts val="0"/>
              </a:spcBef>
            </a:pPr>
            <a:r>
              <a:rPr lang="en-US" sz="1400" dirty="0">
                <a:solidFill>
                  <a:srgbClr val="016EAA"/>
                </a:solidFill>
                <a:latin typeface="Ubuntu" panose="020B0504030602030204" pitchFamily="34" charset="0"/>
              </a:rPr>
              <a:t>par secteur</a:t>
            </a:r>
          </a:p>
        </p:txBody>
      </p:sp>
      <p:sp>
        <p:nvSpPr>
          <p:cNvPr id="24" name="ZoneTexte 5">
            <a:extLst>
              <a:ext uri="{FF2B5EF4-FFF2-40B4-BE49-F238E27FC236}">
                <a16:creationId xmlns:a16="http://schemas.microsoft.com/office/drawing/2014/main" id="{BE790BE4-4321-E2E6-4DD4-54BBA2308B6A}"/>
              </a:ext>
            </a:extLst>
          </p:cNvPr>
          <p:cNvSpPr txBox="1"/>
          <p:nvPr/>
        </p:nvSpPr>
        <p:spPr>
          <a:xfrm>
            <a:off x="11325200" y="1819727"/>
            <a:ext cx="992346" cy="230832"/>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buClr>
                <a:schemeClr val="tx2"/>
              </a:buClr>
            </a:pPr>
            <a:r>
              <a:rPr lang="fr-FR" sz="900"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Industrie</a:t>
            </a:r>
          </a:p>
        </p:txBody>
      </p:sp>
      <p:sp>
        <p:nvSpPr>
          <p:cNvPr id="96" name="Rectangle 49">
            <a:extLst>
              <a:ext uri="{FF2B5EF4-FFF2-40B4-BE49-F238E27FC236}">
                <a16:creationId xmlns:a16="http://schemas.microsoft.com/office/drawing/2014/main" id="{90BC3C84-0481-0276-80CC-7C34260A67C4}"/>
              </a:ext>
            </a:extLst>
          </p:cNvPr>
          <p:cNvSpPr>
            <a:spLocks noChangeArrowheads="1"/>
          </p:cNvSpPr>
          <p:nvPr/>
        </p:nvSpPr>
        <p:spPr bwMode="auto">
          <a:xfrm>
            <a:off x="10958513" y="2236788"/>
            <a:ext cx="230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26%</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3" name="ZoneTexte 4">
            <a:extLst>
              <a:ext uri="{FF2B5EF4-FFF2-40B4-BE49-F238E27FC236}">
                <a16:creationId xmlns:a16="http://schemas.microsoft.com/office/drawing/2014/main" id="{3BF45FD3-937F-6149-B4BE-61F97F8658FD}"/>
              </a:ext>
            </a:extLst>
          </p:cNvPr>
          <p:cNvSpPr txBox="1"/>
          <p:nvPr/>
        </p:nvSpPr>
        <p:spPr>
          <a:xfrm>
            <a:off x="11406771" y="3299513"/>
            <a:ext cx="758676" cy="369332"/>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Financiers</a:t>
            </a:r>
          </a:p>
        </p:txBody>
      </p:sp>
      <p:sp>
        <p:nvSpPr>
          <p:cNvPr id="97" name="Rectangle 50">
            <a:extLst>
              <a:ext uri="{FF2B5EF4-FFF2-40B4-BE49-F238E27FC236}">
                <a16:creationId xmlns:a16="http://schemas.microsoft.com/office/drawing/2014/main" id="{084BADA7-AFA8-BE5B-13CF-2B2E98750CA8}"/>
              </a:ext>
            </a:extLst>
          </p:cNvPr>
          <p:cNvSpPr>
            <a:spLocks noChangeArrowheads="1"/>
          </p:cNvSpPr>
          <p:nvPr/>
        </p:nvSpPr>
        <p:spPr bwMode="auto">
          <a:xfrm>
            <a:off x="10958513" y="3157538"/>
            <a:ext cx="230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22%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6" name="ZoneTexte 1">
            <a:extLst>
              <a:ext uri="{FF2B5EF4-FFF2-40B4-BE49-F238E27FC236}">
                <a16:creationId xmlns:a16="http://schemas.microsoft.com/office/drawing/2014/main" id="{8E9205D4-70BE-2108-738D-33A09A164D6E}"/>
              </a:ext>
            </a:extLst>
          </p:cNvPr>
          <p:cNvSpPr txBox="1"/>
          <p:nvPr/>
        </p:nvSpPr>
        <p:spPr>
          <a:xfrm>
            <a:off x="9823453" y="3693372"/>
            <a:ext cx="1008739" cy="230832"/>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Secteur Public</a:t>
            </a:r>
          </a:p>
        </p:txBody>
      </p:sp>
      <p:sp>
        <p:nvSpPr>
          <p:cNvPr id="98" name="Rectangle 51">
            <a:extLst>
              <a:ext uri="{FF2B5EF4-FFF2-40B4-BE49-F238E27FC236}">
                <a16:creationId xmlns:a16="http://schemas.microsoft.com/office/drawing/2014/main" id="{04039861-55E4-AD8B-6A64-5DDCC79235C8}"/>
              </a:ext>
            </a:extLst>
          </p:cNvPr>
          <p:cNvSpPr>
            <a:spLocks noChangeArrowheads="1"/>
          </p:cNvSpPr>
          <p:nvPr/>
        </p:nvSpPr>
        <p:spPr bwMode="auto">
          <a:xfrm>
            <a:off x="10260013" y="3336925"/>
            <a:ext cx="230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14%</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5" name="ZoneTexte 6">
            <a:extLst>
              <a:ext uri="{FF2B5EF4-FFF2-40B4-BE49-F238E27FC236}">
                <a16:creationId xmlns:a16="http://schemas.microsoft.com/office/drawing/2014/main" id="{2E380708-24A6-DBEF-62BB-07985850F9DA}"/>
              </a:ext>
            </a:extLst>
          </p:cNvPr>
          <p:cNvSpPr txBox="1"/>
          <p:nvPr/>
        </p:nvSpPr>
        <p:spPr>
          <a:xfrm>
            <a:off x="8687460" y="2912401"/>
            <a:ext cx="1193249" cy="507831"/>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lumMod val="65000"/>
                    <a:lumOff val="35000"/>
                  </a:prstClr>
                </a:solidFill>
                <a:effectLst/>
                <a:uLnTx/>
                <a:uFillTx/>
                <a:latin typeface="Ubuntu Light" panose="020B0304030602030204" pitchFamily="34" charset="0"/>
              </a:rPr>
              <a:t>Biens</a:t>
            </a: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 de </a:t>
            </a:r>
            <a:r>
              <a:rPr kumimoji="0" lang="en-US" sz="900" b="0" i="0" u="none" strike="noStrike" kern="1200" cap="none" spc="0" normalizeH="0" baseline="0" noProof="0" dirty="0" err="1">
                <a:ln>
                  <a:noFill/>
                </a:ln>
                <a:solidFill>
                  <a:prstClr val="black">
                    <a:lumMod val="65000"/>
                    <a:lumOff val="35000"/>
                  </a:prstClr>
                </a:solidFill>
                <a:effectLst/>
                <a:uLnTx/>
                <a:uFillTx/>
                <a:latin typeface="Ubuntu Light" panose="020B0304030602030204" pitchFamily="34" charset="0"/>
              </a:rPr>
              <a:t>consommation</a:t>
            </a:r>
            <a:endPar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&amp; Commerce</a:t>
            </a:r>
          </a:p>
        </p:txBody>
      </p:sp>
      <p:sp>
        <p:nvSpPr>
          <p:cNvPr id="99" name="Rectangle 52">
            <a:extLst>
              <a:ext uri="{FF2B5EF4-FFF2-40B4-BE49-F238E27FC236}">
                <a16:creationId xmlns:a16="http://schemas.microsoft.com/office/drawing/2014/main" id="{7A067980-3E13-4C29-FCE3-2B9FDF8A54FD}"/>
              </a:ext>
            </a:extLst>
          </p:cNvPr>
          <p:cNvSpPr>
            <a:spLocks noChangeArrowheads="1"/>
          </p:cNvSpPr>
          <p:nvPr/>
        </p:nvSpPr>
        <p:spPr bwMode="auto">
          <a:xfrm>
            <a:off x="9850438" y="2963863"/>
            <a:ext cx="230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13%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8" name="ZoneTexte 3">
            <a:extLst>
              <a:ext uri="{FF2B5EF4-FFF2-40B4-BE49-F238E27FC236}">
                <a16:creationId xmlns:a16="http://schemas.microsoft.com/office/drawing/2014/main" id="{F92A8D09-7040-156D-4989-70FC329FA4CE}"/>
              </a:ext>
            </a:extLst>
          </p:cNvPr>
          <p:cNvSpPr txBox="1"/>
          <p:nvPr/>
        </p:nvSpPr>
        <p:spPr>
          <a:xfrm>
            <a:off x="8654830" y="2170820"/>
            <a:ext cx="1008739" cy="341632"/>
          </a:xfrm>
          <a:prstGeom prst="rect">
            <a:avLst/>
          </a:prstGeom>
          <a:noFill/>
          <a:ln>
            <a:noFill/>
          </a:ln>
          <a:effectLst/>
        </p:spPr>
        <p:txBody>
          <a:bodyPr wrap="square" lIns="0" r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12700" marR="5080">
              <a:lnSpc>
                <a:spcPct val="90000"/>
              </a:lnSpc>
            </a:pPr>
            <a:r>
              <a:rPr lang="fr-FR" sz="900" spc="-5" dirty="0">
                <a:solidFill>
                  <a:srgbClr val="514946"/>
                </a:solidFill>
                <a:latin typeface="Ubuntu Light" panose="020B0304030602030204" pitchFamily="34" charset="0"/>
                <a:cs typeface="Verdana"/>
              </a:rPr>
              <a:t>Télécom, Media</a:t>
            </a:r>
          </a:p>
          <a:p>
            <a:pPr marL="12700" marR="5080">
              <a:lnSpc>
                <a:spcPct val="90000"/>
              </a:lnSpc>
            </a:pPr>
            <a:r>
              <a:rPr lang="fr-FR" sz="900" spc="-5" dirty="0">
                <a:solidFill>
                  <a:srgbClr val="514946"/>
                </a:solidFill>
                <a:latin typeface="Ubuntu Light" panose="020B0304030602030204" pitchFamily="34" charset="0"/>
                <a:cs typeface="Verdana"/>
              </a:rPr>
              <a:t>&amp; Technologie</a:t>
            </a:r>
          </a:p>
        </p:txBody>
      </p:sp>
      <p:sp>
        <p:nvSpPr>
          <p:cNvPr id="100" name="Rectangle 53">
            <a:extLst>
              <a:ext uri="{FF2B5EF4-FFF2-40B4-BE49-F238E27FC236}">
                <a16:creationId xmlns:a16="http://schemas.microsoft.com/office/drawing/2014/main" id="{D112DFC2-2D91-C8C2-9665-C32B67409887}"/>
              </a:ext>
            </a:extLst>
          </p:cNvPr>
          <p:cNvSpPr>
            <a:spLocks noChangeArrowheads="1"/>
          </p:cNvSpPr>
          <p:nvPr/>
        </p:nvSpPr>
        <p:spPr bwMode="auto">
          <a:xfrm>
            <a:off x="9842500" y="2449513"/>
            <a:ext cx="230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12%</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7" name="ZoneTexte 2">
            <a:extLst>
              <a:ext uri="{FF2B5EF4-FFF2-40B4-BE49-F238E27FC236}">
                <a16:creationId xmlns:a16="http://schemas.microsoft.com/office/drawing/2014/main" id="{3D869994-4C35-6152-57DA-C4EA26E233AE}"/>
              </a:ext>
            </a:extLst>
          </p:cNvPr>
          <p:cNvSpPr txBox="1"/>
          <p:nvPr/>
        </p:nvSpPr>
        <p:spPr>
          <a:xfrm>
            <a:off x="9149107" y="1552717"/>
            <a:ext cx="990067" cy="369332"/>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lumMod val="65000"/>
                    <a:lumOff val="35000"/>
                  </a:prstClr>
                </a:solidFill>
                <a:effectLst/>
                <a:uLnTx/>
                <a:uFillTx/>
                <a:latin typeface="Ubuntu Light" panose="020B0304030602030204" pitchFamily="34" charset="0"/>
              </a:rPr>
              <a:t>Energie</a:t>
            </a: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  &amp; Utilities</a:t>
            </a:r>
          </a:p>
        </p:txBody>
      </p:sp>
      <p:sp>
        <p:nvSpPr>
          <p:cNvPr id="101" name="Rectangle 54">
            <a:extLst>
              <a:ext uri="{FF2B5EF4-FFF2-40B4-BE49-F238E27FC236}">
                <a16:creationId xmlns:a16="http://schemas.microsoft.com/office/drawing/2014/main" id="{4832314E-D21B-FBC3-853B-EC844F75C5F8}"/>
              </a:ext>
            </a:extLst>
          </p:cNvPr>
          <p:cNvSpPr>
            <a:spLocks noChangeArrowheads="1"/>
          </p:cNvSpPr>
          <p:nvPr/>
        </p:nvSpPr>
        <p:spPr bwMode="auto">
          <a:xfrm>
            <a:off x="10133013" y="2128838"/>
            <a:ext cx="1793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8%</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9" name="ZoneTexte 5">
            <a:extLst>
              <a:ext uri="{FF2B5EF4-FFF2-40B4-BE49-F238E27FC236}">
                <a16:creationId xmlns:a16="http://schemas.microsoft.com/office/drawing/2014/main" id="{EAF6CD1E-14F8-8E5B-5562-81753AD35FEE}"/>
              </a:ext>
            </a:extLst>
          </p:cNvPr>
          <p:cNvSpPr txBox="1"/>
          <p:nvPr/>
        </p:nvSpPr>
        <p:spPr>
          <a:xfrm>
            <a:off x="10602606" y="1479337"/>
            <a:ext cx="662526" cy="230832"/>
          </a:xfrm>
          <a:prstGeom prst="rect">
            <a:avLst/>
          </a:prstGeom>
          <a:noFill/>
          <a:ln>
            <a:noFill/>
          </a:ln>
          <a:effectLst/>
        </p:spPr>
        <p:txBody>
          <a:bodyPr wrap="square" lIns="36000" rIns="3600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65000"/>
                    <a:lumOff val="35000"/>
                  </a:prstClr>
                </a:solidFill>
                <a:effectLst/>
                <a:uLnTx/>
                <a:uFillTx/>
                <a:latin typeface="Ubuntu Light" panose="020B0304030602030204" pitchFamily="34" charset="0"/>
              </a:rPr>
              <a:t>Services</a:t>
            </a:r>
          </a:p>
        </p:txBody>
      </p:sp>
      <p:sp>
        <p:nvSpPr>
          <p:cNvPr id="102" name="Rectangle 55">
            <a:extLst>
              <a:ext uri="{FF2B5EF4-FFF2-40B4-BE49-F238E27FC236}">
                <a16:creationId xmlns:a16="http://schemas.microsoft.com/office/drawing/2014/main" id="{FA4EED2E-A84F-2E5C-B6E2-7926992B34D5}"/>
              </a:ext>
            </a:extLst>
          </p:cNvPr>
          <p:cNvSpPr>
            <a:spLocks noChangeArrowheads="1"/>
          </p:cNvSpPr>
          <p:nvPr/>
        </p:nvSpPr>
        <p:spPr bwMode="auto">
          <a:xfrm>
            <a:off x="10375900" y="2001838"/>
            <a:ext cx="1793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000000"/>
                </a:solidFill>
                <a:effectLst/>
                <a:latin typeface="Calibri" panose="020F0502020204030204" pitchFamily="34" charset="0"/>
              </a:rPr>
              <a:t>5%</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7" name="Text Placeholder 8">
            <a:extLst>
              <a:ext uri="{FF2B5EF4-FFF2-40B4-BE49-F238E27FC236}">
                <a16:creationId xmlns:a16="http://schemas.microsoft.com/office/drawing/2014/main" id="{CCEC3DA2-D22B-504A-B2D4-E2C3E0A95BE3}"/>
              </a:ext>
            </a:extLst>
          </p:cNvPr>
          <p:cNvSpPr txBox="1">
            <a:spLocks/>
          </p:cNvSpPr>
          <p:nvPr/>
        </p:nvSpPr>
        <p:spPr>
          <a:xfrm>
            <a:off x="4559640" y="4077573"/>
            <a:ext cx="1918221" cy="442382"/>
          </a:xfrm>
          <a:prstGeom prst="rect">
            <a:avLst/>
          </a:prstGeom>
        </p:spPr>
        <p:txBody>
          <a:bodyPr lIns="0" tIns="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54492">
              <a:lnSpc>
                <a:spcPct val="100000"/>
              </a:lnSpc>
              <a:spcBef>
                <a:spcPts val="0"/>
              </a:spcBef>
            </a:pPr>
            <a:r>
              <a:rPr lang="en-US" sz="1400" b="1" dirty="0">
                <a:solidFill>
                  <a:srgbClr val="016EAA"/>
                </a:solidFill>
                <a:latin typeface="Ubuntu" panose="020B0504030602030204" pitchFamily="34" charset="0"/>
              </a:rPr>
              <a:t>Chiffre </a:t>
            </a:r>
            <a:r>
              <a:rPr lang="en-US" sz="1400" b="1" dirty="0" err="1">
                <a:solidFill>
                  <a:srgbClr val="016EAA"/>
                </a:solidFill>
                <a:latin typeface="Ubuntu" panose="020B0504030602030204" pitchFamily="34" charset="0"/>
              </a:rPr>
              <a:t>d'affaires</a:t>
            </a:r>
            <a:r>
              <a:rPr lang="en-US" sz="1400" b="1" dirty="0">
                <a:solidFill>
                  <a:srgbClr val="016EAA"/>
                </a:solidFill>
                <a:latin typeface="Ubuntu" panose="020B0504030602030204" pitchFamily="34" charset="0"/>
              </a:rPr>
              <a:t> 2022</a:t>
            </a:r>
          </a:p>
          <a:p>
            <a:pPr defTabSz="554492">
              <a:lnSpc>
                <a:spcPct val="100000"/>
              </a:lnSpc>
              <a:spcBef>
                <a:spcPts val="0"/>
              </a:spcBef>
            </a:pPr>
            <a:r>
              <a:rPr lang="en-US" sz="1400" dirty="0">
                <a:solidFill>
                  <a:srgbClr val="016EAA"/>
                </a:solidFill>
                <a:latin typeface="Ubuntu" panose="020B0504030602030204" pitchFamily="34" charset="0"/>
              </a:rPr>
              <a:t>par métier</a:t>
            </a:r>
          </a:p>
        </p:txBody>
      </p:sp>
      <p:sp>
        <p:nvSpPr>
          <p:cNvPr id="7" name="TextBox 65">
            <a:extLst>
              <a:ext uri="{FF2B5EF4-FFF2-40B4-BE49-F238E27FC236}">
                <a16:creationId xmlns:a16="http://schemas.microsoft.com/office/drawing/2014/main" id="{7133D688-B70C-517C-BB3D-E9630056A438}"/>
              </a:ext>
            </a:extLst>
          </p:cNvPr>
          <p:cNvSpPr txBox="1">
            <a:spLocks noChangeAspect="1"/>
          </p:cNvSpPr>
          <p:nvPr/>
        </p:nvSpPr>
        <p:spPr>
          <a:xfrm>
            <a:off x="7228776" y="6098976"/>
            <a:ext cx="1219154" cy="369332"/>
          </a:xfrm>
          <a:prstGeom prst="rect">
            <a:avLst/>
          </a:prstGeom>
          <a:noFill/>
        </p:spPr>
        <p:txBody>
          <a:bodyPr wrap="square" rtlCol="0">
            <a:spAutoFit/>
          </a:bodyPr>
          <a:lstStyle/>
          <a:p>
            <a:pPr marR="5080">
              <a:lnSpc>
                <a:spcPct val="100000"/>
              </a:lnSpc>
            </a:pPr>
            <a:r>
              <a:rPr lang="en-US" sz="900" dirty="0">
                <a:solidFill>
                  <a:srgbClr val="514946"/>
                </a:solidFill>
                <a:latin typeface="Ubuntu Light" panose="020B0304030602030204" pitchFamily="34" charset="0"/>
                <a:cs typeface="Verdana"/>
              </a:rPr>
              <a:t>Applications </a:t>
            </a:r>
            <a:r>
              <a:rPr lang="en-US" sz="900" spc="-5" dirty="0">
                <a:solidFill>
                  <a:srgbClr val="514946"/>
                </a:solidFill>
                <a:latin typeface="Ubuntu Light" panose="020B0304030602030204" pitchFamily="34" charset="0"/>
                <a:cs typeface="Verdana"/>
              </a:rPr>
              <a:t>&amp;</a:t>
            </a:r>
            <a:r>
              <a:rPr lang="en-US" sz="900" spc="-70" dirty="0">
                <a:solidFill>
                  <a:srgbClr val="514946"/>
                </a:solidFill>
                <a:latin typeface="Ubuntu Light" panose="020B0304030602030204" pitchFamily="34" charset="0"/>
                <a:cs typeface="Verdana"/>
              </a:rPr>
              <a:t> </a:t>
            </a:r>
            <a:r>
              <a:rPr lang="en-US" sz="900" spc="-5" dirty="0" err="1">
                <a:solidFill>
                  <a:srgbClr val="514946"/>
                </a:solidFill>
                <a:latin typeface="Ubuntu Light" panose="020B0304030602030204" pitchFamily="34" charset="0"/>
                <a:cs typeface="Verdana"/>
              </a:rPr>
              <a:t>Technologie</a:t>
            </a:r>
            <a:endParaRPr lang="en-US" sz="900" dirty="0">
              <a:latin typeface="Ubuntu Light" panose="020B0304030602030204" pitchFamily="34" charset="0"/>
              <a:cs typeface="Verdana"/>
            </a:endParaRPr>
          </a:p>
        </p:txBody>
      </p:sp>
      <p:sp>
        <p:nvSpPr>
          <p:cNvPr id="49" name="Rectangle 12">
            <a:extLst>
              <a:ext uri="{FF2B5EF4-FFF2-40B4-BE49-F238E27FC236}">
                <a16:creationId xmlns:a16="http://schemas.microsoft.com/office/drawing/2014/main" id="{A5679F9F-A82D-8CC7-D958-A0830E695BC8}"/>
              </a:ext>
            </a:extLst>
          </p:cNvPr>
          <p:cNvSpPr>
            <a:spLocks noChangeArrowheads="1"/>
          </p:cNvSpPr>
          <p:nvPr/>
        </p:nvSpPr>
        <p:spPr bwMode="auto">
          <a:xfrm>
            <a:off x="6913563" y="6078538"/>
            <a:ext cx="2555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63%</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TextBox 72">
            <a:extLst>
              <a:ext uri="{FF2B5EF4-FFF2-40B4-BE49-F238E27FC236}">
                <a16:creationId xmlns:a16="http://schemas.microsoft.com/office/drawing/2014/main" id="{2A7B10A7-6E35-1520-9751-6FB6550DA450}"/>
              </a:ext>
            </a:extLst>
          </p:cNvPr>
          <p:cNvSpPr txBox="1">
            <a:spLocks noChangeAspect="1"/>
          </p:cNvSpPr>
          <p:nvPr/>
        </p:nvSpPr>
        <p:spPr>
          <a:xfrm flipH="1">
            <a:off x="4924805" y="4796295"/>
            <a:ext cx="1154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rPr>
              <a:t>Opérations</a:t>
            </a:r>
            <a:r>
              <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rPr>
              <a:t> &amp;  </a:t>
            </a:r>
            <a:r>
              <a:rPr kumimoji="0" lang="en-US" sz="900" b="0" i="0" u="none" strike="noStrike" kern="1200" cap="none" spc="0" normalizeH="0" baseline="0" noProof="0" dirty="0" err="1">
                <a:ln>
                  <a:noFill/>
                </a:ln>
                <a:solidFill>
                  <a:schemeClr val="tx1">
                    <a:lumMod val="75000"/>
                    <a:lumOff val="25000"/>
                  </a:schemeClr>
                </a:solidFill>
                <a:effectLst/>
                <a:uLnTx/>
                <a:uFillTx/>
                <a:latin typeface="Ubuntu Light" panose="020B0304030602030204" pitchFamily="34" charset="0"/>
              </a:rPr>
              <a:t>Ingénierie</a:t>
            </a:r>
            <a:endParaRPr kumimoji="0" lang="en-US" sz="900" b="0" i="0" u="none" strike="noStrike" kern="1200" cap="none" spc="0" normalizeH="0" baseline="0" noProof="0" dirty="0">
              <a:ln>
                <a:noFill/>
              </a:ln>
              <a:solidFill>
                <a:schemeClr val="tx1">
                  <a:lumMod val="75000"/>
                  <a:lumOff val="25000"/>
                </a:schemeClr>
              </a:solidFill>
              <a:effectLst/>
              <a:uLnTx/>
              <a:uFillTx/>
              <a:latin typeface="Ubuntu Light" panose="020B0304030602030204" pitchFamily="34" charset="0"/>
            </a:endParaRPr>
          </a:p>
        </p:txBody>
      </p:sp>
      <p:sp>
        <p:nvSpPr>
          <p:cNvPr id="50" name="Rectangle 13">
            <a:extLst>
              <a:ext uri="{FF2B5EF4-FFF2-40B4-BE49-F238E27FC236}">
                <a16:creationId xmlns:a16="http://schemas.microsoft.com/office/drawing/2014/main" id="{6C3A0854-ACAC-ED9A-7AA0-568FD913EEBE}"/>
              </a:ext>
            </a:extLst>
          </p:cNvPr>
          <p:cNvSpPr>
            <a:spLocks noChangeArrowheads="1"/>
          </p:cNvSpPr>
          <p:nvPr/>
        </p:nvSpPr>
        <p:spPr bwMode="auto">
          <a:xfrm>
            <a:off x="5975350" y="5141913"/>
            <a:ext cx="2571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29%</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TextBox 69">
            <a:extLst>
              <a:ext uri="{FF2B5EF4-FFF2-40B4-BE49-F238E27FC236}">
                <a16:creationId xmlns:a16="http://schemas.microsoft.com/office/drawing/2014/main" id="{ADC451BD-C701-A4C4-83C1-C66226B06271}"/>
              </a:ext>
            </a:extLst>
          </p:cNvPr>
          <p:cNvSpPr txBox="1"/>
          <p:nvPr/>
        </p:nvSpPr>
        <p:spPr>
          <a:xfrm flipH="1">
            <a:off x="6723936" y="4422123"/>
            <a:ext cx="1193528" cy="382156"/>
          </a:xfrm>
          <a:prstGeom prst="rect">
            <a:avLst/>
          </a:prstGeom>
          <a:noFill/>
        </p:spPr>
        <p:txBody>
          <a:bodyPr wrap="square" rtlCol="0">
            <a:spAutoFit/>
          </a:bodyPr>
          <a:lstStyle/>
          <a:p>
            <a:pPr marL="12700" marR="5080">
              <a:lnSpc>
                <a:spcPct val="100000"/>
              </a:lnSpc>
              <a:spcBef>
                <a:spcPts val="95"/>
              </a:spcBef>
            </a:pPr>
            <a:r>
              <a:rPr lang="fr-FR" sz="900" spc="-5" dirty="0">
                <a:solidFill>
                  <a:srgbClr val="514946"/>
                </a:solidFill>
                <a:latin typeface="Ubuntu Light" panose="020B0304030602030204" pitchFamily="34" charset="0"/>
                <a:cs typeface="Verdana"/>
              </a:rPr>
              <a:t>Stratégie</a:t>
            </a:r>
          </a:p>
          <a:p>
            <a:pPr marL="12700" marR="5080">
              <a:lnSpc>
                <a:spcPct val="100000"/>
              </a:lnSpc>
              <a:spcBef>
                <a:spcPts val="95"/>
              </a:spcBef>
            </a:pPr>
            <a:r>
              <a:rPr lang="fr-FR" sz="900" spc="-5" dirty="0">
                <a:solidFill>
                  <a:srgbClr val="514946"/>
                </a:solidFill>
                <a:latin typeface="Ubuntu Light" panose="020B0304030602030204" pitchFamily="34" charset="0"/>
                <a:cs typeface="Verdana"/>
              </a:rPr>
              <a:t>&amp; Transformation</a:t>
            </a:r>
          </a:p>
        </p:txBody>
      </p:sp>
      <p:sp>
        <p:nvSpPr>
          <p:cNvPr id="48" name="Rectangle 11">
            <a:extLst>
              <a:ext uri="{FF2B5EF4-FFF2-40B4-BE49-F238E27FC236}">
                <a16:creationId xmlns:a16="http://schemas.microsoft.com/office/drawing/2014/main" id="{B7D20DCA-D2FB-8D8D-9475-2CF687BEFF1C}"/>
              </a:ext>
            </a:extLst>
          </p:cNvPr>
          <p:cNvSpPr>
            <a:spLocks noChangeArrowheads="1"/>
          </p:cNvSpPr>
          <p:nvPr/>
        </p:nvSpPr>
        <p:spPr bwMode="auto">
          <a:xfrm>
            <a:off x="6696075" y="4903788"/>
            <a:ext cx="2000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1" i="0" u="none" strike="noStrike" cap="none" normalizeH="0" baseline="0" dirty="0">
                <a:ln>
                  <a:noFill/>
                </a:ln>
                <a:solidFill>
                  <a:srgbClr val="FFFFFF"/>
                </a:solidFill>
                <a:effectLst/>
                <a:latin typeface="Calibri" panose="020F0502020204030204" pitchFamily="34" charset="0"/>
              </a:rPr>
              <a:t>8%</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3" name="Text Placeholder 8">
            <a:extLst>
              <a:ext uri="{FF2B5EF4-FFF2-40B4-BE49-F238E27FC236}">
                <a16:creationId xmlns:a16="http://schemas.microsoft.com/office/drawing/2014/main" id="{5B3F15F5-2697-402D-993B-2C9B77CD32B9}"/>
              </a:ext>
            </a:extLst>
          </p:cNvPr>
          <p:cNvSpPr txBox="1">
            <a:spLocks/>
          </p:cNvSpPr>
          <p:nvPr/>
        </p:nvSpPr>
        <p:spPr>
          <a:xfrm>
            <a:off x="10007353" y="4103351"/>
            <a:ext cx="1529669" cy="655051"/>
          </a:xfrm>
          <a:prstGeom prst="rect">
            <a:avLst/>
          </a:prstGeom>
        </p:spPr>
        <p:txBody>
          <a:bodyPr lIns="0" tIns="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554492">
              <a:lnSpc>
                <a:spcPct val="100000"/>
              </a:lnSpc>
              <a:spcBef>
                <a:spcPts val="0"/>
              </a:spcBef>
            </a:pPr>
            <a:r>
              <a:rPr lang="en-US" sz="1400" b="1" dirty="0">
                <a:solidFill>
                  <a:srgbClr val="016EAA"/>
                </a:solidFill>
                <a:latin typeface="Ubuntu" panose="020B0504030602030204" pitchFamily="34" charset="0"/>
              </a:rPr>
              <a:t>Forte </a:t>
            </a:r>
            <a:r>
              <a:rPr lang="en-US" sz="1400" b="1" dirty="0" err="1">
                <a:solidFill>
                  <a:srgbClr val="016EAA"/>
                </a:solidFill>
                <a:latin typeface="Ubuntu" panose="020B0504030602030204" pitchFamily="34" charset="0"/>
              </a:rPr>
              <a:t>présence</a:t>
            </a:r>
            <a:endParaRPr lang="en-US" sz="1400" b="1" dirty="0">
              <a:solidFill>
                <a:srgbClr val="016EAA"/>
              </a:solidFill>
              <a:latin typeface="Ubuntu" panose="020B0504030602030204" pitchFamily="34" charset="0"/>
            </a:endParaRPr>
          </a:p>
          <a:p>
            <a:pPr algn="r" defTabSz="554492">
              <a:lnSpc>
                <a:spcPct val="100000"/>
              </a:lnSpc>
              <a:spcBef>
                <a:spcPts val="0"/>
              </a:spcBef>
            </a:pPr>
            <a:r>
              <a:rPr lang="en-US" sz="1400" dirty="0">
                <a:solidFill>
                  <a:srgbClr val="016EAA"/>
                </a:solidFill>
                <a:latin typeface="Ubuntu" panose="020B0504030602030204" pitchFamily="34" charset="0"/>
              </a:rPr>
              <a:t>dans le monde</a:t>
            </a:r>
          </a:p>
        </p:txBody>
      </p:sp>
      <p:sp>
        <p:nvSpPr>
          <p:cNvPr id="72" name="object 22">
            <a:extLst>
              <a:ext uri="{FF2B5EF4-FFF2-40B4-BE49-F238E27FC236}">
                <a16:creationId xmlns:a16="http://schemas.microsoft.com/office/drawing/2014/main" id="{ADDDC834-D885-7047-8F1D-6CF5EC18F3D2}"/>
              </a:ext>
            </a:extLst>
          </p:cNvPr>
          <p:cNvSpPr txBox="1"/>
          <p:nvPr/>
        </p:nvSpPr>
        <p:spPr>
          <a:xfrm>
            <a:off x="9095312" y="4690141"/>
            <a:ext cx="1436042" cy="273926"/>
          </a:xfrm>
          <a:prstGeom prst="rect">
            <a:avLst/>
          </a:prstGeom>
        </p:spPr>
        <p:txBody>
          <a:bodyPr vert="horz" wrap="square" lIns="0" tIns="84714" rIns="0" bIns="0" rtlCol="0">
            <a:spAutoFit/>
          </a:bodyPr>
          <a:lstStyle/>
          <a:p>
            <a:pPr marL="7701" marR="3081" defTabSz="554492">
              <a:lnSpc>
                <a:spcPct val="101800"/>
              </a:lnSpc>
              <a:defRPr/>
            </a:pPr>
            <a:r>
              <a:rPr lang="en-GB" sz="1200" spc="3" dirty="0" err="1">
                <a:solidFill>
                  <a:srgbClr val="272836"/>
                </a:solidFill>
                <a:latin typeface="Ubuntu Light"/>
                <a:cs typeface="Ubuntu Light"/>
              </a:rPr>
              <a:t>Amérique</a:t>
            </a:r>
            <a:r>
              <a:rPr lang="en-GB" sz="1200" spc="3" dirty="0">
                <a:solidFill>
                  <a:srgbClr val="272836"/>
                </a:solidFill>
                <a:latin typeface="Ubuntu Light"/>
                <a:cs typeface="Ubuntu Light"/>
              </a:rPr>
              <a:t> du Nord</a:t>
            </a:r>
          </a:p>
        </p:txBody>
      </p:sp>
      <p:sp>
        <p:nvSpPr>
          <p:cNvPr id="73" name="Rectangle 72">
            <a:extLst>
              <a:ext uri="{FF2B5EF4-FFF2-40B4-BE49-F238E27FC236}">
                <a16:creationId xmlns:a16="http://schemas.microsoft.com/office/drawing/2014/main" id="{592990BB-0FCB-1542-A1BA-BF428FA131D9}"/>
              </a:ext>
            </a:extLst>
          </p:cNvPr>
          <p:cNvSpPr/>
          <p:nvPr/>
        </p:nvSpPr>
        <p:spPr>
          <a:xfrm>
            <a:off x="9091601" y="4962908"/>
            <a:ext cx="475771" cy="184666"/>
          </a:xfrm>
          <a:prstGeom prst="rect">
            <a:avLst/>
          </a:prstGeom>
        </p:spPr>
        <p:txBody>
          <a:bodyPr wrap="none" lIns="0" tIns="0" rIns="0" bIns="0">
            <a:spAutoFit/>
          </a:bodyPr>
          <a:lstStyle/>
          <a:p>
            <a:pPr marL="7701" defTabSz="554492">
              <a:spcBef>
                <a:spcPts val="667"/>
              </a:spcBef>
              <a:defRPr/>
            </a:pPr>
            <a:r>
              <a:rPr lang="en-GB" sz="1200" dirty="0">
                <a:solidFill>
                  <a:srgbClr val="272836"/>
                </a:solidFill>
                <a:latin typeface="Ubuntu" panose="020B0504030602030204" pitchFamily="34" charset="0"/>
                <a:cs typeface="Ubuntu Light"/>
              </a:rPr>
              <a:t>20 891</a:t>
            </a:r>
          </a:p>
        </p:txBody>
      </p:sp>
      <p:sp>
        <p:nvSpPr>
          <p:cNvPr id="75" name="object 22">
            <a:extLst>
              <a:ext uri="{FF2B5EF4-FFF2-40B4-BE49-F238E27FC236}">
                <a16:creationId xmlns:a16="http://schemas.microsoft.com/office/drawing/2014/main" id="{DD97FD44-BF6E-4342-9853-32C16F7F60C4}"/>
              </a:ext>
            </a:extLst>
          </p:cNvPr>
          <p:cNvSpPr txBox="1"/>
          <p:nvPr/>
        </p:nvSpPr>
        <p:spPr>
          <a:xfrm>
            <a:off x="9095736" y="5307127"/>
            <a:ext cx="1435618" cy="258024"/>
          </a:xfrm>
          <a:prstGeom prst="rect">
            <a:avLst/>
          </a:prstGeom>
        </p:spPr>
        <p:txBody>
          <a:bodyPr vert="horz" wrap="square" lIns="0" tIns="84714" rIns="0" bIns="0" rtlCol="0">
            <a:spAutoFit/>
          </a:bodyPr>
          <a:lstStyle/>
          <a:p>
            <a:pPr marL="7701" marR="3081" defTabSz="554492">
              <a:lnSpc>
                <a:spcPct val="101800"/>
              </a:lnSpc>
              <a:defRPr/>
            </a:pPr>
            <a:r>
              <a:rPr lang="en-GB" sz="1200" spc="3" dirty="0" err="1">
                <a:solidFill>
                  <a:srgbClr val="272836"/>
                </a:solidFill>
                <a:latin typeface="Ubuntu Light"/>
                <a:cs typeface="Ubuntu Light"/>
              </a:rPr>
              <a:t>Amérique</a:t>
            </a:r>
            <a:r>
              <a:rPr lang="en-GB" sz="1200" spc="3" dirty="0">
                <a:solidFill>
                  <a:srgbClr val="272836"/>
                </a:solidFill>
                <a:latin typeface="Ubuntu Light"/>
                <a:cs typeface="Ubuntu Light"/>
              </a:rPr>
              <a:t> </a:t>
            </a:r>
            <a:r>
              <a:rPr lang="en-GB" sz="1200" spc="3" dirty="0" err="1">
                <a:solidFill>
                  <a:srgbClr val="272836"/>
                </a:solidFill>
                <a:latin typeface="Ubuntu Light"/>
                <a:cs typeface="Ubuntu Light"/>
              </a:rPr>
              <a:t>Latine</a:t>
            </a:r>
            <a:endParaRPr lang="en-GB" sz="1200" spc="3" dirty="0">
              <a:solidFill>
                <a:srgbClr val="272836"/>
              </a:solidFill>
              <a:latin typeface="Ubuntu Light"/>
              <a:cs typeface="Ubuntu Light"/>
            </a:endParaRPr>
          </a:p>
        </p:txBody>
      </p:sp>
      <p:sp>
        <p:nvSpPr>
          <p:cNvPr id="76" name="Rectangle 75">
            <a:extLst>
              <a:ext uri="{FF2B5EF4-FFF2-40B4-BE49-F238E27FC236}">
                <a16:creationId xmlns:a16="http://schemas.microsoft.com/office/drawing/2014/main" id="{700806ED-B160-044E-B055-F658E9D70769}"/>
              </a:ext>
            </a:extLst>
          </p:cNvPr>
          <p:cNvSpPr/>
          <p:nvPr/>
        </p:nvSpPr>
        <p:spPr>
          <a:xfrm>
            <a:off x="9091602" y="5579894"/>
            <a:ext cx="686406" cy="184666"/>
          </a:xfrm>
          <a:prstGeom prst="rect">
            <a:avLst/>
          </a:prstGeom>
        </p:spPr>
        <p:txBody>
          <a:bodyPr wrap="square" lIns="0" tIns="0" rIns="0" bIns="0">
            <a:spAutoFit/>
          </a:bodyPr>
          <a:lstStyle/>
          <a:p>
            <a:pPr marL="7701" defTabSz="554492">
              <a:spcBef>
                <a:spcPts val="667"/>
              </a:spcBef>
              <a:defRPr/>
            </a:pPr>
            <a:r>
              <a:rPr lang="en-GB" sz="1200" dirty="0">
                <a:solidFill>
                  <a:srgbClr val="272836"/>
                </a:solidFill>
                <a:latin typeface="Ubuntu" panose="020B0504030602030204" pitchFamily="34" charset="0"/>
                <a:cs typeface="Ubuntu Light"/>
              </a:rPr>
              <a:t>11 577</a:t>
            </a:r>
          </a:p>
        </p:txBody>
      </p:sp>
      <p:sp>
        <p:nvSpPr>
          <p:cNvPr id="78" name="object 22">
            <a:extLst>
              <a:ext uri="{FF2B5EF4-FFF2-40B4-BE49-F238E27FC236}">
                <a16:creationId xmlns:a16="http://schemas.microsoft.com/office/drawing/2014/main" id="{34D373F1-7A53-DB48-BA2F-2002934F4A8C}"/>
              </a:ext>
            </a:extLst>
          </p:cNvPr>
          <p:cNvSpPr txBox="1"/>
          <p:nvPr/>
        </p:nvSpPr>
        <p:spPr>
          <a:xfrm>
            <a:off x="9102212" y="5924113"/>
            <a:ext cx="1734682" cy="257961"/>
          </a:xfrm>
          <a:prstGeom prst="rect">
            <a:avLst/>
          </a:prstGeom>
        </p:spPr>
        <p:txBody>
          <a:bodyPr vert="horz" wrap="square" lIns="0" tIns="84714" rIns="0" bIns="0" rtlCol="0">
            <a:spAutoFit/>
          </a:bodyPr>
          <a:lstStyle/>
          <a:p>
            <a:pPr marL="7701" marR="3081" defTabSz="554492">
              <a:lnSpc>
                <a:spcPct val="101800"/>
              </a:lnSpc>
              <a:defRPr/>
            </a:pPr>
            <a:r>
              <a:rPr lang="en-GB" sz="1200" spc="3" dirty="0" err="1">
                <a:solidFill>
                  <a:srgbClr val="272836"/>
                </a:solidFill>
                <a:latin typeface="Ubuntu Light"/>
                <a:cs typeface="Ubuntu Light"/>
              </a:rPr>
              <a:t>Afrique</a:t>
            </a:r>
            <a:r>
              <a:rPr lang="en-GB" sz="1200" spc="3" dirty="0">
                <a:solidFill>
                  <a:srgbClr val="272836"/>
                </a:solidFill>
                <a:latin typeface="Ubuntu Light"/>
                <a:cs typeface="Ubuntu Light"/>
              </a:rPr>
              <a:t> &amp; </a:t>
            </a:r>
            <a:r>
              <a:rPr lang="en-GB" sz="1200" spc="3" dirty="0" err="1">
                <a:solidFill>
                  <a:srgbClr val="272836"/>
                </a:solidFill>
                <a:latin typeface="Ubuntu Light"/>
                <a:cs typeface="Ubuntu Light"/>
              </a:rPr>
              <a:t>Moyen</a:t>
            </a:r>
            <a:r>
              <a:rPr lang="en-GB" sz="1200" spc="3" dirty="0">
                <a:solidFill>
                  <a:srgbClr val="272836"/>
                </a:solidFill>
                <a:latin typeface="Ubuntu Light"/>
                <a:cs typeface="Ubuntu Light"/>
              </a:rPr>
              <a:t>-Orient</a:t>
            </a:r>
          </a:p>
        </p:txBody>
      </p:sp>
      <p:sp>
        <p:nvSpPr>
          <p:cNvPr id="79" name="Rectangle 78">
            <a:extLst>
              <a:ext uri="{FF2B5EF4-FFF2-40B4-BE49-F238E27FC236}">
                <a16:creationId xmlns:a16="http://schemas.microsoft.com/office/drawing/2014/main" id="{ECBEF8BA-9B5B-754C-916A-3337DC98167B}"/>
              </a:ext>
            </a:extLst>
          </p:cNvPr>
          <p:cNvSpPr/>
          <p:nvPr/>
        </p:nvSpPr>
        <p:spPr>
          <a:xfrm>
            <a:off x="9091601" y="6196880"/>
            <a:ext cx="686406" cy="184666"/>
          </a:xfrm>
          <a:prstGeom prst="rect">
            <a:avLst/>
          </a:prstGeom>
        </p:spPr>
        <p:txBody>
          <a:bodyPr wrap="square" lIns="0" tIns="0" rIns="0" bIns="0">
            <a:spAutoFit/>
          </a:bodyPr>
          <a:lstStyle/>
          <a:p>
            <a:pPr marL="7701" defTabSz="554492">
              <a:spcBef>
                <a:spcPts val="667"/>
              </a:spcBef>
              <a:defRPr/>
            </a:pPr>
            <a:r>
              <a:rPr lang="en-GB" sz="1200" dirty="0">
                <a:solidFill>
                  <a:srgbClr val="272836"/>
                </a:solidFill>
                <a:latin typeface="Ubuntu" panose="020B0504030602030204" pitchFamily="34" charset="0"/>
                <a:cs typeface="Ubuntu Light"/>
              </a:rPr>
              <a:t>6 283</a:t>
            </a:r>
          </a:p>
        </p:txBody>
      </p:sp>
      <p:sp>
        <p:nvSpPr>
          <p:cNvPr id="81" name="object 22">
            <a:extLst>
              <a:ext uri="{FF2B5EF4-FFF2-40B4-BE49-F238E27FC236}">
                <a16:creationId xmlns:a16="http://schemas.microsoft.com/office/drawing/2014/main" id="{3C00CAB2-61F9-B643-8EF3-995816974D82}"/>
              </a:ext>
            </a:extLst>
          </p:cNvPr>
          <p:cNvSpPr txBox="1"/>
          <p:nvPr/>
        </p:nvSpPr>
        <p:spPr>
          <a:xfrm>
            <a:off x="10709969" y="4686561"/>
            <a:ext cx="1191238" cy="257961"/>
          </a:xfrm>
          <a:prstGeom prst="rect">
            <a:avLst/>
          </a:prstGeom>
        </p:spPr>
        <p:txBody>
          <a:bodyPr vert="horz" wrap="square" lIns="0" tIns="84714" rIns="0" bIns="0" rtlCol="0">
            <a:spAutoFit/>
          </a:bodyPr>
          <a:lstStyle/>
          <a:p>
            <a:pPr marL="7701" marR="3081" defTabSz="554492">
              <a:lnSpc>
                <a:spcPct val="101800"/>
              </a:lnSpc>
              <a:defRPr/>
            </a:pPr>
            <a:r>
              <a:rPr lang="en-GB" sz="1200" spc="3" dirty="0">
                <a:solidFill>
                  <a:srgbClr val="272836"/>
                </a:solidFill>
                <a:latin typeface="Ubuntu Light"/>
                <a:cs typeface="Ubuntu Light"/>
              </a:rPr>
              <a:t>Europe</a:t>
            </a:r>
          </a:p>
        </p:txBody>
      </p:sp>
      <p:sp>
        <p:nvSpPr>
          <p:cNvPr id="82" name="Rectangle 81">
            <a:extLst>
              <a:ext uri="{FF2B5EF4-FFF2-40B4-BE49-F238E27FC236}">
                <a16:creationId xmlns:a16="http://schemas.microsoft.com/office/drawing/2014/main" id="{D7E45FDD-0C28-C249-BB05-42A48293E780}"/>
              </a:ext>
            </a:extLst>
          </p:cNvPr>
          <p:cNvSpPr/>
          <p:nvPr/>
        </p:nvSpPr>
        <p:spPr>
          <a:xfrm>
            <a:off x="10691801" y="4959328"/>
            <a:ext cx="1066460" cy="184666"/>
          </a:xfrm>
          <a:prstGeom prst="rect">
            <a:avLst/>
          </a:prstGeom>
        </p:spPr>
        <p:txBody>
          <a:bodyPr wrap="square" lIns="0" tIns="0" rIns="0" bIns="0">
            <a:spAutoFit/>
          </a:bodyPr>
          <a:lstStyle/>
          <a:p>
            <a:pPr marL="7701" defTabSz="554492">
              <a:spcBef>
                <a:spcPts val="667"/>
              </a:spcBef>
              <a:defRPr/>
            </a:pPr>
            <a:r>
              <a:rPr lang="en-GB" sz="1200" dirty="0">
                <a:solidFill>
                  <a:srgbClr val="272836"/>
                </a:solidFill>
                <a:latin typeface="Ubuntu" panose="020B0504030602030204" pitchFamily="34" charset="0"/>
                <a:cs typeface="Ubuntu Light"/>
              </a:rPr>
              <a:t>123 611</a:t>
            </a:r>
          </a:p>
        </p:txBody>
      </p:sp>
      <p:sp>
        <p:nvSpPr>
          <p:cNvPr id="106" name="object 22">
            <a:extLst>
              <a:ext uri="{FF2B5EF4-FFF2-40B4-BE49-F238E27FC236}">
                <a16:creationId xmlns:a16="http://schemas.microsoft.com/office/drawing/2014/main" id="{D9B4B7B1-DD7D-BF41-B692-4340D7903A3C}"/>
              </a:ext>
            </a:extLst>
          </p:cNvPr>
          <p:cNvSpPr txBox="1"/>
          <p:nvPr/>
        </p:nvSpPr>
        <p:spPr>
          <a:xfrm>
            <a:off x="10725651" y="5304348"/>
            <a:ext cx="1191238" cy="257961"/>
          </a:xfrm>
          <a:prstGeom prst="rect">
            <a:avLst/>
          </a:prstGeom>
        </p:spPr>
        <p:txBody>
          <a:bodyPr vert="horz" wrap="square" lIns="0" tIns="84714" rIns="0" bIns="0" rtlCol="0">
            <a:spAutoFit/>
          </a:bodyPr>
          <a:lstStyle/>
          <a:p>
            <a:pPr marL="7701" marR="3081" defTabSz="554492">
              <a:lnSpc>
                <a:spcPct val="101800"/>
              </a:lnSpc>
              <a:defRPr/>
            </a:pPr>
            <a:r>
              <a:rPr lang="en-GB" sz="1200" spc="3" dirty="0" err="1">
                <a:solidFill>
                  <a:srgbClr val="272836"/>
                </a:solidFill>
                <a:latin typeface="Ubuntu Light"/>
                <a:cs typeface="Ubuntu Light"/>
              </a:rPr>
              <a:t>Asie-Pacifique</a:t>
            </a:r>
            <a:endParaRPr lang="en-GB" sz="1200" spc="3" dirty="0">
              <a:solidFill>
                <a:srgbClr val="272836"/>
              </a:solidFill>
              <a:latin typeface="Ubuntu Light"/>
              <a:cs typeface="Ubuntu Light"/>
            </a:endParaRPr>
          </a:p>
        </p:txBody>
      </p:sp>
      <p:sp>
        <p:nvSpPr>
          <p:cNvPr id="107" name="Rectangle 106">
            <a:extLst>
              <a:ext uri="{FF2B5EF4-FFF2-40B4-BE49-F238E27FC236}">
                <a16:creationId xmlns:a16="http://schemas.microsoft.com/office/drawing/2014/main" id="{FCE50591-7B70-524B-AD1A-7FA5D964A589}"/>
              </a:ext>
            </a:extLst>
          </p:cNvPr>
          <p:cNvSpPr/>
          <p:nvPr/>
        </p:nvSpPr>
        <p:spPr>
          <a:xfrm>
            <a:off x="10707483" y="5577115"/>
            <a:ext cx="1066460" cy="184666"/>
          </a:xfrm>
          <a:prstGeom prst="rect">
            <a:avLst/>
          </a:prstGeom>
        </p:spPr>
        <p:txBody>
          <a:bodyPr wrap="square" lIns="0" tIns="0" rIns="0" bIns="0">
            <a:spAutoFit/>
          </a:bodyPr>
          <a:lstStyle/>
          <a:p>
            <a:pPr marL="7701" defTabSz="554492">
              <a:spcBef>
                <a:spcPts val="667"/>
              </a:spcBef>
              <a:defRPr/>
            </a:pPr>
            <a:r>
              <a:rPr lang="en-GB" sz="1200" dirty="0">
                <a:solidFill>
                  <a:srgbClr val="272836"/>
                </a:solidFill>
                <a:latin typeface="Ubuntu" panose="020B0504030602030204" pitchFamily="34" charset="0"/>
                <a:cs typeface="Ubuntu Light"/>
              </a:rPr>
              <a:t>197 205</a:t>
            </a:r>
          </a:p>
        </p:txBody>
      </p:sp>
      <p:grpSp>
        <p:nvGrpSpPr>
          <p:cNvPr id="2" name="Group 1">
            <a:extLst>
              <a:ext uri="{FF2B5EF4-FFF2-40B4-BE49-F238E27FC236}">
                <a16:creationId xmlns:a16="http://schemas.microsoft.com/office/drawing/2014/main" id="{E4A3E3CD-DB74-4B70-A7D0-0EF1DB6554BB}"/>
              </a:ext>
              <a:ext uri="{C183D7F6-B498-43B3-948B-1728B52AA6E4}">
                <adec:decorative xmlns:adec="http://schemas.microsoft.com/office/drawing/2017/decorative" val="1"/>
              </a:ext>
            </a:extLst>
          </p:cNvPr>
          <p:cNvGrpSpPr/>
          <p:nvPr/>
        </p:nvGrpSpPr>
        <p:grpSpPr>
          <a:xfrm>
            <a:off x="9091427" y="5251978"/>
            <a:ext cx="2433092" cy="659502"/>
            <a:chOff x="9103186" y="5209828"/>
            <a:chExt cx="2433092" cy="659502"/>
          </a:xfrm>
        </p:grpSpPr>
        <p:cxnSp>
          <p:nvCxnSpPr>
            <p:cNvPr id="125" name="Straight Connector 124">
              <a:extLst>
                <a:ext uri="{FF2B5EF4-FFF2-40B4-BE49-F238E27FC236}">
                  <a16:creationId xmlns:a16="http://schemas.microsoft.com/office/drawing/2014/main" id="{FFC19001-6A8A-3A4C-BA96-1F84CB5B5491}"/>
                </a:ext>
                <a:ext uri="{C183D7F6-B498-43B3-948B-1728B52AA6E4}">
                  <adec:decorative xmlns:adec="http://schemas.microsoft.com/office/drawing/2017/decorative" val="1"/>
                </a:ext>
              </a:extLst>
            </p:cNvPr>
            <p:cNvCxnSpPr>
              <a:cxnSpLocks/>
            </p:cNvCxnSpPr>
            <p:nvPr/>
          </p:nvCxnSpPr>
          <p:spPr>
            <a:xfrm>
              <a:off x="9103316" y="5209828"/>
              <a:ext cx="920794"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70C7CD7-DF69-BE4E-A37A-F4D23693849C}"/>
                </a:ext>
                <a:ext uri="{C183D7F6-B498-43B3-948B-1728B52AA6E4}">
                  <adec:decorative xmlns:adec="http://schemas.microsoft.com/office/drawing/2017/decorative" val="1"/>
                </a:ext>
              </a:extLst>
            </p:cNvPr>
            <p:cNvCxnSpPr>
              <a:cxnSpLocks/>
            </p:cNvCxnSpPr>
            <p:nvPr/>
          </p:nvCxnSpPr>
          <p:spPr>
            <a:xfrm>
              <a:off x="9103186" y="5869330"/>
              <a:ext cx="920794"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B7D0735-AE68-F946-965E-BACE3E3E93AE}"/>
                </a:ext>
                <a:ext uri="{C183D7F6-B498-43B3-948B-1728B52AA6E4}">
                  <adec:decorative xmlns:adec="http://schemas.microsoft.com/office/drawing/2017/decorative" val="1"/>
                </a:ext>
              </a:extLst>
            </p:cNvPr>
            <p:cNvCxnSpPr>
              <a:cxnSpLocks/>
            </p:cNvCxnSpPr>
            <p:nvPr/>
          </p:nvCxnSpPr>
          <p:spPr>
            <a:xfrm>
              <a:off x="10615484" y="5209828"/>
              <a:ext cx="920794"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46E10A-4D8E-9746-AC83-F8CE6C7C0C46}"/>
                </a:ext>
                <a:ext uri="{C183D7F6-B498-43B3-948B-1728B52AA6E4}">
                  <adec:decorative xmlns:adec="http://schemas.microsoft.com/office/drawing/2017/decorative" val="1"/>
                </a:ext>
              </a:extLst>
            </p:cNvPr>
            <p:cNvCxnSpPr>
              <a:cxnSpLocks/>
            </p:cNvCxnSpPr>
            <p:nvPr/>
          </p:nvCxnSpPr>
          <p:spPr>
            <a:xfrm>
              <a:off x="10615354" y="5869330"/>
              <a:ext cx="920794" cy="0"/>
            </a:xfrm>
            <a:prstGeom prst="line">
              <a:avLst/>
            </a:prstGeom>
            <a:ln w="12700">
              <a:solidFill>
                <a:srgbClr val="11ABDC"/>
              </a:solidFill>
            </a:ln>
          </p:spPr>
          <p:style>
            <a:lnRef idx="1">
              <a:schemeClr val="accent1"/>
            </a:lnRef>
            <a:fillRef idx="0">
              <a:schemeClr val="accent1"/>
            </a:fillRef>
            <a:effectRef idx="0">
              <a:schemeClr val="accent1"/>
            </a:effectRef>
            <a:fontRef idx="minor">
              <a:schemeClr val="tx1"/>
            </a:fontRef>
          </p:style>
        </p:cxnSp>
      </p:grpSp>
      <p:sp>
        <p:nvSpPr>
          <p:cNvPr id="11" name="Freeform 18">
            <a:extLst>
              <a:ext uri="{FF2B5EF4-FFF2-40B4-BE49-F238E27FC236}">
                <a16:creationId xmlns:a16="http://schemas.microsoft.com/office/drawing/2014/main" id="{FEAE9702-F441-7B7D-A4E2-66CC7DE49B30}"/>
              </a:ext>
              <a:ext uri="{C183D7F6-B498-43B3-948B-1728B52AA6E4}">
                <adec:decorative xmlns:adec="http://schemas.microsoft.com/office/drawing/2017/decorative" val="1"/>
              </a:ext>
            </a:extLst>
          </p:cNvPr>
          <p:cNvSpPr/>
          <p:nvPr/>
        </p:nvSpPr>
        <p:spPr bwMode="auto">
          <a:xfrm>
            <a:off x="7278612" y="2054881"/>
            <a:ext cx="250772" cy="112012"/>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Light" panose="020B0304030602030204" pitchFamily="34" charset="0"/>
            </a:endParaRPr>
          </a:p>
        </p:txBody>
      </p:sp>
      <p:sp>
        <p:nvSpPr>
          <p:cNvPr id="12" name="Freeform 22">
            <a:extLst>
              <a:ext uri="{FF2B5EF4-FFF2-40B4-BE49-F238E27FC236}">
                <a16:creationId xmlns:a16="http://schemas.microsoft.com/office/drawing/2014/main" id="{5B656EB4-42A9-599C-25C3-EF367AC157DC}"/>
              </a:ext>
              <a:ext uri="{C183D7F6-B498-43B3-948B-1728B52AA6E4}">
                <adec:decorative xmlns:adec="http://schemas.microsoft.com/office/drawing/2017/decorative" val="1"/>
              </a:ext>
            </a:extLst>
          </p:cNvPr>
          <p:cNvSpPr/>
          <p:nvPr/>
        </p:nvSpPr>
        <p:spPr bwMode="auto">
          <a:xfrm flipV="1">
            <a:off x="7205855" y="3490998"/>
            <a:ext cx="263278" cy="110285"/>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Light" panose="020B0304030602030204" pitchFamily="34" charset="0"/>
            </a:endParaRPr>
          </a:p>
        </p:txBody>
      </p:sp>
      <p:sp>
        <p:nvSpPr>
          <p:cNvPr id="14" name="Freeform 21">
            <a:extLst>
              <a:ext uri="{FF2B5EF4-FFF2-40B4-BE49-F238E27FC236}">
                <a16:creationId xmlns:a16="http://schemas.microsoft.com/office/drawing/2014/main" id="{AFFB0EB2-D62E-7055-51BF-549AF7647A3C}"/>
              </a:ext>
              <a:ext uri="{C183D7F6-B498-43B3-948B-1728B52AA6E4}">
                <adec:decorative xmlns:adec="http://schemas.microsoft.com/office/drawing/2017/decorative" val="1"/>
              </a:ext>
            </a:extLst>
          </p:cNvPr>
          <p:cNvSpPr/>
          <p:nvPr/>
        </p:nvSpPr>
        <p:spPr bwMode="auto">
          <a:xfrm flipH="1" flipV="1">
            <a:off x="5640846" y="3195979"/>
            <a:ext cx="165318" cy="88556"/>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Light" panose="020B0304030602030204" pitchFamily="34" charset="0"/>
            </a:endParaRPr>
          </a:p>
        </p:txBody>
      </p:sp>
      <p:sp>
        <p:nvSpPr>
          <p:cNvPr id="16" name="Freeform 24">
            <a:extLst>
              <a:ext uri="{FF2B5EF4-FFF2-40B4-BE49-F238E27FC236}">
                <a16:creationId xmlns:a16="http://schemas.microsoft.com/office/drawing/2014/main" id="{9BA9897D-E6A4-B602-F2B1-0F08803A0CF0}"/>
              </a:ext>
              <a:ext uri="{C183D7F6-B498-43B3-948B-1728B52AA6E4}">
                <adec:decorative xmlns:adec="http://schemas.microsoft.com/office/drawing/2017/decorative" val="1"/>
              </a:ext>
            </a:extLst>
          </p:cNvPr>
          <p:cNvSpPr/>
          <p:nvPr/>
        </p:nvSpPr>
        <p:spPr bwMode="auto">
          <a:xfrm flipH="1">
            <a:off x="5742224" y="2050834"/>
            <a:ext cx="235606" cy="44889"/>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Light" panose="020B0304030602030204" pitchFamily="34" charset="0"/>
            </a:endParaRPr>
          </a:p>
        </p:txBody>
      </p:sp>
      <p:sp>
        <p:nvSpPr>
          <p:cNvPr id="19" name="Freeform 20">
            <a:extLst>
              <a:ext uri="{FF2B5EF4-FFF2-40B4-BE49-F238E27FC236}">
                <a16:creationId xmlns:a16="http://schemas.microsoft.com/office/drawing/2014/main" id="{04401DC7-90E5-4269-16F5-3472D80D710B}"/>
              </a:ext>
              <a:ext uri="{C183D7F6-B498-43B3-948B-1728B52AA6E4}">
                <adec:decorative xmlns:adec="http://schemas.microsoft.com/office/drawing/2017/decorative" val="1"/>
              </a:ext>
            </a:extLst>
          </p:cNvPr>
          <p:cNvSpPr/>
          <p:nvPr/>
        </p:nvSpPr>
        <p:spPr bwMode="auto">
          <a:xfrm flipH="1">
            <a:off x="6224856" y="1790872"/>
            <a:ext cx="154013" cy="90034"/>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Ubuntu Light" panose="020B0304030602030204" pitchFamily="34" charset="0"/>
            </a:endParaRPr>
          </a:p>
        </p:txBody>
      </p:sp>
      <p:cxnSp>
        <p:nvCxnSpPr>
          <p:cNvPr id="30" name="Straight Connector 66">
            <a:extLst>
              <a:ext uri="{FF2B5EF4-FFF2-40B4-BE49-F238E27FC236}">
                <a16:creationId xmlns:a16="http://schemas.microsoft.com/office/drawing/2014/main" id="{A6BA7DAF-4BCF-25F5-7394-513C450FCB2A}"/>
              </a:ext>
              <a:ext uri="{C183D7F6-B498-43B3-948B-1728B52AA6E4}">
                <adec:decorative xmlns:adec="http://schemas.microsoft.com/office/drawing/2017/decorative" val="1"/>
              </a:ext>
            </a:extLst>
          </p:cNvPr>
          <p:cNvCxnSpPr>
            <a:cxnSpLocks/>
          </p:cNvCxnSpPr>
          <p:nvPr/>
        </p:nvCxnSpPr>
        <p:spPr bwMode="auto">
          <a:xfrm flipH="1">
            <a:off x="11208298" y="1958306"/>
            <a:ext cx="110753" cy="131939"/>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cxnSp>
        <p:nvCxnSpPr>
          <p:cNvPr id="31" name="Straight Connector 88">
            <a:extLst>
              <a:ext uri="{FF2B5EF4-FFF2-40B4-BE49-F238E27FC236}">
                <a16:creationId xmlns:a16="http://schemas.microsoft.com/office/drawing/2014/main" id="{175B0977-3851-13A8-2DA8-8E4A61B09576}"/>
              </a:ext>
              <a:ext uri="{C183D7F6-B498-43B3-948B-1728B52AA6E4}">
                <adec:decorative xmlns:adec="http://schemas.microsoft.com/office/drawing/2017/decorative" val="1"/>
              </a:ext>
            </a:extLst>
          </p:cNvPr>
          <p:cNvCxnSpPr>
            <a:cxnSpLocks/>
          </p:cNvCxnSpPr>
          <p:nvPr/>
        </p:nvCxnSpPr>
        <p:spPr bwMode="auto">
          <a:xfrm flipV="1">
            <a:off x="10139175" y="3513159"/>
            <a:ext cx="183526" cy="210066"/>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cxnSp>
        <p:nvCxnSpPr>
          <p:cNvPr id="32" name="Straight Connector 61">
            <a:extLst>
              <a:ext uri="{FF2B5EF4-FFF2-40B4-BE49-F238E27FC236}">
                <a16:creationId xmlns:a16="http://schemas.microsoft.com/office/drawing/2014/main" id="{8563F638-97BA-5A5F-55F1-5C997E42FB33}"/>
              </a:ext>
              <a:ext uri="{C183D7F6-B498-43B3-948B-1728B52AA6E4}">
                <adec:decorative xmlns:adec="http://schemas.microsoft.com/office/drawing/2017/decorative" val="1"/>
              </a:ext>
            </a:extLst>
          </p:cNvPr>
          <p:cNvCxnSpPr>
            <a:cxnSpLocks/>
          </p:cNvCxnSpPr>
          <p:nvPr/>
        </p:nvCxnSpPr>
        <p:spPr bwMode="auto">
          <a:xfrm flipH="1" flipV="1">
            <a:off x="11246845" y="3323016"/>
            <a:ext cx="144630" cy="131344"/>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cxnSp>
        <p:nvCxnSpPr>
          <p:cNvPr id="35" name="Straight Connector 53">
            <a:extLst>
              <a:ext uri="{FF2B5EF4-FFF2-40B4-BE49-F238E27FC236}">
                <a16:creationId xmlns:a16="http://schemas.microsoft.com/office/drawing/2014/main" id="{C648BEFE-CDD6-B92A-7E71-38131C4A016D}"/>
              </a:ext>
              <a:ext uri="{C183D7F6-B498-43B3-948B-1728B52AA6E4}">
                <adec:decorative xmlns:adec="http://schemas.microsoft.com/office/drawing/2017/decorative" val="1"/>
              </a:ext>
            </a:extLst>
          </p:cNvPr>
          <p:cNvCxnSpPr>
            <a:cxnSpLocks/>
          </p:cNvCxnSpPr>
          <p:nvPr/>
        </p:nvCxnSpPr>
        <p:spPr bwMode="auto">
          <a:xfrm flipV="1">
            <a:off x="9565598" y="3127889"/>
            <a:ext cx="157708" cy="102698"/>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cxnSp>
        <p:nvCxnSpPr>
          <p:cNvPr id="36" name="Straight Connector 50">
            <a:extLst>
              <a:ext uri="{FF2B5EF4-FFF2-40B4-BE49-F238E27FC236}">
                <a16:creationId xmlns:a16="http://schemas.microsoft.com/office/drawing/2014/main" id="{32148922-DD9D-F559-DC6C-DC9B8648E2D2}"/>
              </a:ext>
              <a:ext uri="{C183D7F6-B498-43B3-948B-1728B52AA6E4}">
                <adec:decorative xmlns:adec="http://schemas.microsoft.com/office/drawing/2017/decorative" val="1"/>
              </a:ext>
            </a:extLst>
          </p:cNvPr>
          <p:cNvCxnSpPr>
            <a:cxnSpLocks/>
          </p:cNvCxnSpPr>
          <p:nvPr/>
        </p:nvCxnSpPr>
        <p:spPr bwMode="auto">
          <a:xfrm>
            <a:off x="9850885" y="1801749"/>
            <a:ext cx="167979" cy="219239"/>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cxnSp>
        <p:nvCxnSpPr>
          <p:cNvPr id="46" name="Straight Connector 74">
            <a:extLst>
              <a:ext uri="{FF2B5EF4-FFF2-40B4-BE49-F238E27FC236}">
                <a16:creationId xmlns:a16="http://schemas.microsoft.com/office/drawing/2014/main" id="{885122D4-3050-35CD-67B0-93FA97A39EC8}"/>
              </a:ext>
              <a:ext uri="{C183D7F6-B498-43B3-948B-1728B52AA6E4}">
                <adec:decorative xmlns:adec="http://schemas.microsoft.com/office/drawing/2017/decorative" val="1"/>
              </a:ext>
            </a:extLst>
          </p:cNvPr>
          <p:cNvCxnSpPr>
            <a:cxnSpLocks/>
          </p:cNvCxnSpPr>
          <p:nvPr/>
        </p:nvCxnSpPr>
        <p:spPr bwMode="auto">
          <a:xfrm>
            <a:off x="9478100" y="2349490"/>
            <a:ext cx="228433" cy="98854"/>
          </a:xfrm>
          <a:prstGeom prst="line">
            <a:avLst/>
          </a:prstGeom>
          <a:solidFill>
            <a:schemeClr val="tx2"/>
          </a:solidFill>
          <a:ln w="6350" cap="flat" cmpd="sng" algn="ctr">
            <a:solidFill>
              <a:schemeClr val="bg2">
                <a:lumMod val="75000"/>
              </a:schemeClr>
            </a:solidFill>
            <a:prstDash val="solid"/>
            <a:round/>
            <a:headEnd type="none" w="med" len="med"/>
            <a:tailEnd type="none" w="med" len="med"/>
          </a:ln>
          <a:effectLst/>
        </p:spPr>
      </p:cxnSp>
      <p:sp>
        <p:nvSpPr>
          <p:cNvPr id="57" name="Freeform 69">
            <a:extLst>
              <a:ext uri="{FF2B5EF4-FFF2-40B4-BE49-F238E27FC236}">
                <a16:creationId xmlns:a16="http://schemas.microsoft.com/office/drawing/2014/main" id="{F582E4B4-70BB-792C-9634-556F13396614}"/>
              </a:ext>
              <a:ext uri="{C183D7F6-B498-43B3-948B-1728B52AA6E4}">
                <adec:decorative xmlns:adec="http://schemas.microsoft.com/office/drawing/2017/decorative" val="1"/>
              </a:ext>
            </a:extLst>
          </p:cNvPr>
          <p:cNvSpPr/>
          <p:nvPr/>
        </p:nvSpPr>
        <p:spPr bwMode="auto">
          <a:xfrm>
            <a:off x="10419530" y="1605003"/>
            <a:ext cx="174559" cy="221548"/>
          </a:xfrm>
          <a:custGeom>
            <a:avLst/>
            <a:gdLst>
              <a:gd name="connsiteX0" fmla="*/ 0 w 342900"/>
              <a:gd name="connsiteY0" fmla="*/ 190500 h 190500"/>
              <a:gd name="connsiteX1" fmla="*/ 106680 w 342900"/>
              <a:gd name="connsiteY1" fmla="*/ 0 h 190500"/>
              <a:gd name="connsiteX2" fmla="*/ 342900 w 342900"/>
              <a:gd name="connsiteY2" fmla="*/ 0 h 190500"/>
            </a:gdLst>
            <a:ahLst/>
            <a:cxnLst>
              <a:cxn ang="0">
                <a:pos x="connsiteX0" y="connsiteY0"/>
              </a:cxn>
              <a:cxn ang="0">
                <a:pos x="connsiteX1" y="connsiteY1"/>
              </a:cxn>
              <a:cxn ang="0">
                <a:pos x="connsiteX2" y="connsiteY2"/>
              </a:cxn>
            </a:cxnLst>
            <a:rect l="l" t="t" r="r" b="b"/>
            <a:pathLst>
              <a:path w="342900" h="190500">
                <a:moveTo>
                  <a:pt x="0" y="190500"/>
                </a:moveTo>
                <a:lnTo>
                  <a:pt x="106680" y="0"/>
                </a:lnTo>
                <a:lnTo>
                  <a:pt x="342900" y="0"/>
                </a:lnTo>
              </a:path>
            </a:pathLst>
          </a:custGeom>
          <a:noFill/>
          <a:ln w="6350" cap="flat" cmpd="sng" algn="ctr">
            <a:solidFill>
              <a:schemeClr val="bg2">
                <a:lumMod val="75000"/>
              </a:scheme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65000"/>
                  <a:lumOff val="35000"/>
                </a:prstClr>
              </a:solidFill>
              <a:effectLst/>
              <a:uLnTx/>
              <a:uFillTx/>
              <a:latin typeface="Ubuntu Light" panose="020B0304030602030204" pitchFamily="34" charset="0"/>
            </a:endParaRPr>
          </a:p>
        </p:txBody>
      </p:sp>
      <p:sp>
        <p:nvSpPr>
          <p:cNvPr id="39" name="Freeform 5">
            <a:extLst>
              <a:ext uri="{FF2B5EF4-FFF2-40B4-BE49-F238E27FC236}">
                <a16:creationId xmlns:a16="http://schemas.microsoft.com/office/drawing/2014/main" id="{9C7FD36E-3706-A893-A92C-4D4629D24012}"/>
              </a:ext>
              <a:ext uri="{C183D7F6-B498-43B3-948B-1728B52AA6E4}">
                <adec:decorative xmlns:adec="http://schemas.microsoft.com/office/drawing/2017/decorative" val="1"/>
              </a:ext>
            </a:extLst>
          </p:cNvPr>
          <p:cNvSpPr>
            <a:spLocks/>
          </p:cNvSpPr>
          <p:nvPr/>
        </p:nvSpPr>
        <p:spPr bwMode="auto">
          <a:xfrm>
            <a:off x="6596063" y="4724400"/>
            <a:ext cx="428625" cy="500063"/>
          </a:xfrm>
          <a:custGeom>
            <a:avLst/>
            <a:gdLst>
              <a:gd name="T0" fmla="*/ 0 w 5419"/>
              <a:gd name="T1" fmla="*/ 0 h 6320"/>
              <a:gd name="T2" fmla="*/ 5419 w 5419"/>
              <a:gd name="T3" fmla="*/ 1391 h 6320"/>
              <a:gd name="T4" fmla="*/ 2709 w 5419"/>
              <a:gd name="T5" fmla="*/ 6320 h 6320"/>
              <a:gd name="T6" fmla="*/ 0 w 5419"/>
              <a:gd name="T7" fmla="*/ 5624 h 6320"/>
              <a:gd name="T8" fmla="*/ 0 w 5419"/>
              <a:gd name="T9" fmla="*/ 0 h 6320"/>
            </a:gdLst>
            <a:ahLst/>
            <a:cxnLst>
              <a:cxn ang="0">
                <a:pos x="T0" y="T1"/>
              </a:cxn>
              <a:cxn ang="0">
                <a:pos x="T2" y="T3"/>
              </a:cxn>
              <a:cxn ang="0">
                <a:pos x="T4" y="T5"/>
              </a:cxn>
              <a:cxn ang="0">
                <a:pos x="T6" y="T7"/>
              </a:cxn>
              <a:cxn ang="0">
                <a:pos x="T8" y="T9"/>
              </a:cxn>
            </a:cxnLst>
            <a:rect l="0" t="0" r="r" b="b"/>
            <a:pathLst>
              <a:path w="5419" h="6320">
                <a:moveTo>
                  <a:pt x="0" y="0"/>
                </a:moveTo>
                <a:cubicBezTo>
                  <a:pt x="1895" y="0"/>
                  <a:pt x="3759" y="479"/>
                  <a:pt x="5419" y="1391"/>
                </a:cubicBezTo>
                <a:lnTo>
                  <a:pt x="2709" y="6320"/>
                </a:lnTo>
                <a:cubicBezTo>
                  <a:pt x="1879" y="5864"/>
                  <a:pt x="947" y="5624"/>
                  <a:pt x="0" y="5624"/>
                </a:cubicBezTo>
                <a:lnTo>
                  <a:pt x="0" y="0"/>
                </a:lnTo>
                <a:close/>
              </a:path>
            </a:pathLst>
          </a:custGeom>
          <a:solidFill>
            <a:srgbClr val="2B0A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0" name="Freeform 6">
            <a:extLst>
              <a:ext uri="{FF2B5EF4-FFF2-40B4-BE49-F238E27FC236}">
                <a16:creationId xmlns:a16="http://schemas.microsoft.com/office/drawing/2014/main" id="{F9091C4B-C76D-D22B-F315-AE1932E51A84}"/>
              </a:ext>
              <a:ext uri="{C183D7F6-B498-43B3-948B-1728B52AA6E4}">
                <adec:decorative xmlns:adec="http://schemas.microsoft.com/office/drawing/2017/decorative" val="1"/>
              </a:ext>
            </a:extLst>
          </p:cNvPr>
          <p:cNvSpPr>
            <a:spLocks/>
          </p:cNvSpPr>
          <p:nvPr/>
        </p:nvSpPr>
        <p:spPr bwMode="auto">
          <a:xfrm>
            <a:off x="6596063" y="4724400"/>
            <a:ext cx="428625" cy="500063"/>
          </a:xfrm>
          <a:custGeom>
            <a:avLst/>
            <a:gdLst>
              <a:gd name="T0" fmla="*/ 0 w 5419"/>
              <a:gd name="T1" fmla="*/ 0 h 6320"/>
              <a:gd name="T2" fmla="*/ 5419 w 5419"/>
              <a:gd name="T3" fmla="*/ 1391 h 6320"/>
              <a:gd name="T4" fmla="*/ 2709 w 5419"/>
              <a:gd name="T5" fmla="*/ 6320 h 6320"/>
              <a:gd name="T6" fmla="*/ 0 w 5419"/>
              <a:gd name="T7" fmla="*/ 5624 h 6320"/>
              <a:gd name="T8" fmla="*/ 0 w 5419"/>
              <a:gd name="T9" fmla="*/ 0 h 6320"/>
            </a:gdLst>
            <a:ahLst/>
            <a:cxnLst>
              <a:cxn ang="0">
                <a:pos x="T0" y="T1"/>
              </a:cxn>
              <a:cxn ang="0">
                <a:pos x="T2" y="T3"/>
              </a:cxn>
              <a:cxn ang="0">
                <a:pos x="T4" y="T5"/>
              </a:cxn>
              <a:cxn ang="0">
                <a:pos x="T6" y="T7"/>
              </a:cxn>
              <a:cxn ang="0">
                <a:pos x="T8" y="T9"/>
              </a:cxn>
            </a:cxnLst>
            <a:rect l="0" t="0" r="r" b="b"/>
            <a:pathLst>
              <a:path w="5419" h="6320">
                <a:moveTo>
                  <a:pt x="0" y="0"/>
                </a:moveTo>
                <a:cubicBezTo>
                  <a:pt x="1895" y="0"/>
                  <a:pt x="3759" y="479"/>
                  <a:pt x="5419" y="1391"/>
                </a:cubicBezTo>
                <a:lnTo>
                  <a:pt x="2709" y="6320"/>
                </a:lnTo>
                <a:cubicBezTo>
                  <a:pt x="1879" y="5864"/>
                  <a:pt x="947" y="5624"/>
                  <a:pt x="0" y="5624"/>
                </a:cubicBezTo>
                <a:lnTo>
                  <a:pt x="0" y="0"/>
                </a:lnTo>
                <a:close/>
              </a:path>
            </a:pathLst>
          </a:custGeom>
          <a:noFill/>
          <a:ln w="1587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2" name="Freeform 8">
            <a:extLst>
              <a:ext uri="{FF2B5EF4-FFF2-40B4-BE49-F238E27FC236}">
                <a16:creationId xmlns:a16="http://schemas.microsoft.com/office/drawing/2014/main" id="{ACE3D23A-497D-6675-1C7A-039E0809DB65}"/>
              </a:ext>
              <a:ext uri="{C183D7F6-B498-43B3-948B-1728B52AA6E4}">
                <adec:decorative xmlns:adec="http://schemas.microsoft.com/office/drawing/2017/decorative" val="1"/>
              </a:ext>
            </a:extLst>
          </p:cNvPr>
          <p:cNvSpPr>
            <a:spLocks/>
          </p:cNvSpPr>
          <p:nvPr/>
        </p:nvSpPr>
        <p:spPr bwMode="auto">
          <a:xfrm>
            <a:off x="5734050" y="4833938"/>
            <a:ext cx="1878013" cy="1797050"/>
          </a:xfrm>
          <a:custGeom>
            <a:avLst/>
            <a:gdLst>
              <a:gd name="T0" fmla="*/ 16314 w 23745"/>
              <a:gd name="T1" fmla="*/ 0 h 22708"/>
              <a:gd name="T2" fmla="*/ 20752 w 23745"/>
              <a:gd name="T3" fmla="*/ 15277 h 22708"/>
              <a:gd name="T4" fmla="*/ 5476 w 23745"/>
              <a:gd name="T5" fmla="*/ 19715 h 22708"/>
              <a:gd name="T6" fmla="*/ 0 w 23745"/>
              <a:gd name="T7" fmla="*/ 12655 h 22708"/>
              <a:gd name="T8" fmla="*/ 5447 w 23745"/>
              <a:gd name="T9" fmla="*/ 11256 h 22708"/>
              <a:gd name="T10" fmla="*/ 12294 w 23745"/>
              <a:gd name="T11" fmla="*/ 15305 h 22708"/>
              <a:gd name="T12" fmla="*/ 16342 w 23745"/>
              <a:gd name="T13" fmla="*/ 8459 h 22708"/>
              <a:gd name="T14" fmla="*/ 13604 w 23745"/>
              <a:gd name="T15" fmla="*/ 4929 h 22708"/>
              <a:gd name="T16" fmla="*/ 16314 w 23745"/>
              <a:gd name="T17" fmla="*/ 0 h 22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45" h="22708">
                <a:moveTo>
                  <a:pt x="16314" y="0"/>
                </a:moveTo>
                <a:cubicBezTo>
                  <a:pt x="21758" y="2993"/>
                  <a:pt x="23745" y="9833"/>
                  <a:pt x="20752" y="15277"/>
                </a:cubicBezTo>
                <a:cubicBezTo>
                  <a:pt x="17759" y="20721"/>
                  <a:pt x="10920" y="22708"/>
                  <a:pt x="5476" y="19715"/>
                </a:cubicBezTo>
                <a:cubicBezTo>
                  <a:pt x="2754" y="18219"/>
                  <a:pt x="772" y="15663"/>
                  <a:pt x="0" y="12655"/>
                </a:cubicBezTo>
                <a:lnTo>
                  <a:pt x="5447" y="11256"/>
                </a:lnTo>
                <a:cubicBezTo>
                  <a:pt x="6220" y="14265"/>
                  <a:pt x="9285" y="16078"/>
                  <a:pt x="12294" y="15305"/>
                </a:cubicBezTo>
                <a:cubicBezTo>
                  <a:pt x="15302" y="14533"/>
                  <a:pt x="17115" y="11468"/>
                  <a:pt x="16342" y="8459"/>
                </a:cubicBezTo>
                <a:cubicBezTo>
                  <a:pt x="15956" y="6955"/>
                  <a:pt x="14965" y="5677"/>
                  <a:pt x="13604" y="4929"/>
                </a:cubicBezTo>
                <a:lnTo>
                  <a:pt x="16314" y="0"/>
                </a:lnTo>
                <a:close/>
              </a:path>
            </a:pathLst>
          </a:custGeom>
          <a:noFill/>
          <a:ln w="1587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4" name="Freeform 10">
            <a:extLst>
              <a:ext uri="{FF2B5EF4-FFF2-40B4-BE49-F238E27FC236}">
                <a16:creationId xmlns:a16="http://schemas.microsoft.com/office/drawing/2014/main" id="{3943A179-6E4F-9EDA-D848-B3E0D1E5E33D}"/>
              </a:ext>
              <a:ext uri="{C183D7F6-B498-43B3-948B-1728B52AA6E4}">
                <adec:decorative xmlns:adec="http://schemas.microsoft.com/office/drawing/2017/decorative" val="1"/>
              </a:ext>
            </a:extLst>
          </p:cNvPr>
          <p:cNvSpPr>
            <a:spLocks/>
          </p:cNvSpPr>
          <p:nvPr/>
        </p:nvSpPr>
        <p:spPr bwMode="auto">
          <a:xfrm>
            <a:off x="5611813" y="4724400"/>
            <a:ext cx="984250" cy="1111250"/>
          </a:xfrm>
          <a:custGeom>
            <a:avLst/>
            <a:gdLst>
              <a:gd name="T0" fmla="*/ 1545 w 12440"/>
              <a:gd name="T1" fmla="*/ 14046 h 14046"/>
              <a:gd name="T2" fmla="*/ 9642 w 12440"/>
              <a:gd name="T3" fmla="*/ 353 h 14046"/>
              <a:gd name="T4" fmla="*/ 12440 w 12440"/>
              <a:gd name="T5" fmla="*/ 0 h 14046"/>
              <a:gd name="T6" fmla="*/ 12440 w 12440"/>
              <a:gd name="T7" fmla="*/ 5624 h 14046"/>
              <a:gd name="T8" fmla="*/ 6815 w 12440"/>
              <a:gd name="T9" fmla="*/ 11249 h 14046"/>
              <a:gd name="T10" fmla="*/ 6992 w 12440"/>
              <a:gd name="T11" fmla="*/ 12647 h 14046"/>
              <a:gd name="T12" fmla="*/ 1545 w 12440"/>
              <a:gd name="T13" fmla="*/ 14046 h 14046"/>
            </a:gdLst>
            <a:ahLst/>
            <a:cxnLst>
              <a:cxn ang="0">
                <a:pos x="T0" y="T1"/>
              </a:cxn>
              <a:cxn ang="0">
                <a:pos x="T2" y="T3"/>
              </a:cxn>
              <a:cxn ang="0">
                <a:pos x="T4" y="T5"/>
              </a:cxn>
              <a:cxn ang="0">
                <a:pos x="T6" y="T7"/>
              </a:cxn>
              <a:cxn ang="0">
                <a:pos x="T8" y="T9"/>
              </a:cxn>
              <a:cxn ang="0">
                <a:pos x="T10" y="T11"/>
              </a:cxn>
              <a:cxn ang="0">
                <a:pos x="T12" y="T13"/>
              </a:cxn>
            </a:cxnLst>
            <a:rect l="0" t="0" r="r" b="b"/>
            <a:pathLst>
              <a:path w="12440" h="14046">
                <a:moveTo>
                  <a:pt x="1545" y="14046"/>
                </a:moveTo>
                <a:cubicBezTo>
                  <a:pt x="0" y="8029"/>
                  <a:pt x="3625" y="1898"/>
                  <a:pt x="9642" y="353"/>
                </a:cubicBezTo>
                <a:cubicBezTo>
                  <a:pt x="10556" y="119"/>
                  <a:pt x="11496" y="0"/>
                  <a:pt x="12440" y="0"/>
                </a:cubicBezTo>
                <a:lnTo>
                  <a:pt x="12440" y="5624"/>
                </a:lnTo>
                <a:cubicBezTo>
                  <a:pt x="9334" y="5624"/>
                  <a:pt x="6815" y="8142"/>
                  <a:pt x="6815" y="11249"/>
                </a:cubicBezTo>
                <a:cubicBezTo>
                  <a:pt x="6815" y="11720"/>
                  <a:pt x="6875" y="12190"/>
                  <a:pt x="6992" y="12647"/>
                </a:cubicBezTo>
                <a:lnTo>
                  <a:pt x="1545" y="14046"/>
                </a:lnTo>
                <a:close/>
              </a:path>
            </a:pathLst>
          </a:custGeom>
          <a:noFill/>
          <a:ln w="1587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4" name="Freeform 18">
            <a:extLst>
              <a:ext uri="{FF2B5EF4-FFF2-40B4-BE49-F238E27FC236}">
                <a16:creationId xmlns:a16="http://schemas.microsoft.com/office/drawing/2014/main" id="{43AB691B-2656-8682-FB83-5703707D3F3D}"/>
              </a:ext>
              <a:ext uri="{C183D7F6-B498-43B3-948B-1728B52AA6E4}">
                <adec:decorative xmlns:adec="http://schemas.microsoft.com/office/drawing/2017/decorative" val="1"/>
              </a:ext>
            </a:extLst>
          </p:cNvPr>
          <p:cNvSpPr>
            <a:spLocks/>
          </p:cNvSpPr>
          <p:nvPr/>
        </p:nvSpPr>
        <p:spPr bwMode="auto">
          <a:xfrm>
            <a:off x="6637338" y="1863726"/>
            <a:ext cx="908050" cy="1241425"/>
          </a:xfrm>
          <a:custGeom>
            <a:avLst/>
            <a:gdLst>
              <a:gd name="T0" fmla="*/ 0 w 12174"/>
              <a:gd name="T1" fmla="*/ 0 h 16655"/>
              <a:gd name="T2" fmla="*/ 12174 w 12174"/>
              <a:gd name="T3" fmla="*/ 12174 h 16655"/>
              <a:gd name="T4" fmla="*/ 11319 w 12174"/>
              <a:gd name="T5" fmla="*/ 16655 h 16655"/>
              <a:gd name="T6" fmla="*/ 5660 w 12174"/>
              <a:gd name="T7" fmla="*/ 14415 h 16655"/>
              <a:gd name="T8" fmla="*/ 2241 w 12174"/>
              <a:gd name="T9" fmla="*/ 6514 h 16655"/>
              <a:gd name="T10" fmla="*/ 0 w 12174"/>
              <a:gd name="T11" fmla="*/ 6087 h 16655"/>
              <a:gd name="T12" fmla="*/ 0 w 12174"/>
              <a:gd name="T13" fmla="*/ 0 h 16655"/>
            </a:gdLst>
            <a:ahLst/>
            <a:cxnLst>
              <a:cxn ang="0">
                <a:pos x="T0" y="T1"/>
              </a:cxn>
              <a:cxn ang="0">
                <a:pos x="T2" y="T3"/>
              </a:cxn>
              <a:cxn ang="0">
                <a:pos x="T4" y="T5"/>
              </a:cxn>
              <a:cxn ang="0">
                <a:pos x="T6" y="T7"/>
              </a:cxn>
              <a:cxn ang="0">
                <a:pos x="T8" y="T9"/>
              </a:cxn>
              <a:cxn ang="0">
                <a:pos x="T10" y="T11"/>
              </a:cxn>
              <a:cxn ang="0">
                <a:pos x="T12" y="T13"/>
              </a:cxn>
            </a:cxnLst>
            <a:rect l="0" t="0" r="r" b="b"/>
            <a:pathLst>
              <a:path w="12174" h="16655">
                <a:moveTo>
                  <a:pt x="0" y="0"/>
                </a:moveTo>
                <a:cubicBezTo>
                  <a:pt x="6724" y="0"/>
                  <a:pt x="12174" y="5450"/>
                  <a:pt x="12174" y="12174"/>
                </a:cubicBezTo>
                <a:cubicBezTo>
                  <a:pt x="12174" y="13708"/>
                  <a:pt x="11884" y="15229"/>
                  <a:pt x="11319" y="16655"/>
                </a:cubicBezTo>
                <a:lnTo>
                  <a:pt x="5660" y="14415"/>
                </a:lnTo>
                <a:cubicBezTo>
                  <a:pt x="6897" y="11289"/>
                  <a:pt x="5367" y="7752"/>
                  <a:pt x="2241" y="6514"/>
                </a:cubicBezTo>
                <a:cubicBezTo>
                  <a:pt x="1528" y="6232"/>
                  <a:pt x="767" y="6087"/>
                  <a:pt x="0" y="6087"/>
                </a:cubicBezTo>
                <a:lnTo>
                  <a:pt x="0" y="0"/>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6" name="Freeform 20">
            <a:extLst>
              <a:ext uri="{FF2B5EF4-FFF2-40B4-BE49-F238E27FC236}">
                <a16:creationId xmlns:a16="http://schemas.microsoft.com/office/drawing/2014/main" id="{8DE99AB7-2C53-EAD0-16C4-3A82F6B1A183}"/>
              </a:ext>
              <a:ext uri="{C183D7F6-B498-43B3-948B-1728B52AA6E4}">
                <adec:decorative xmlns:adec="http://schemas.microsoft.com/office/drawing/2017/decorative" val="1"/>
              </a:ext>
            </a:extLst>
          </p:cNvPr>
          <p:cNvSpPr>
            <a:spLocks/>
          </p:cNvSpPr>
          <p:nvPr/>
        </p:nvSpPr>
        <p:spPr bwMode="auto">
          <a:xfrm>
            <a:off x="6103938" y="2938463"/>
            <a:ext cx="1377950" cy="860425"/>
          </a:xfrm>
          <a:custGeom>
            <a:avLst/>
            <a:gdLst>
              <a:gd name="T0" fmla="*/ 18475 w 18475"/>
              <a:gd name="T1" fmla="*/ 2240 h 11553"/>
              <a:gd name="T2" fmla="*/ 2675 w 18475"/>
              <a:gd name="T3" fmla="*/ 9078 h 11553"/>
              <a:gd name="T4" fmla="*/ 0 w 18475"/>
              <a:gd name="T5" fmla="*/ 7608 h 11553"/>
              <a:gd name="T6" fmla="*/ 3578 w 18475"/>
              <a:gd name="T7" fmla="*/ 2683 h 11553"/>
              <a:gd name="T8" fmla="*/ 12081 w 18475"/>
              <a:gd name="T9" fmla="*/ 1337 h 11553"/>
              <a:gd name="T10" fmla="*/ 12816 w 18475"/>
              <a:gd name="T11" fmla="*/ 0 h 11553"/>
              <a:gd name="T12" fmla="*/ 18475 w 18475"/>
              <a:gd name="T13" fmla="*/ 2240 h 11553"/>
            </a:gdLst>
            <a:ahLst/>
            <a:cxnLst>
              <a:cxn ang="0">
                <a:pos x="T0" y="T1"/>
              </a:cxn>
              <a:cxn ang="0">
                <a:pos x="T2" y="T3"/>
              </a:cxn>
              <a:cxn ang="0">
                <a:pos x="T4" y="T5"/>
              </a:cxn>
              <a:cxn ang="0">
                <a:pos x="T6" y="T7"/>
              </a:cxn>
              <a:cxn ang="0">
                <a:pos x="T8" y="T9"/>
              </a:cxn>
              <a:cxn ang="0">
                <a:pos x="T10" y="T11"/>
              </a:cxn>
              <a:cxn ang="0">
                <a:pos x="T12" y="T13"/>
              </a:cxn>
            </a:cxnLst>
            <a:rect l="0" t="0" r="r" b="b"/>
            <a:pathLst>
              <a:path w="18475" h="11553">
                <a:moveTo>
                  <a:pt x="18475" y="2240"/>
                </a:moveTo>
                <a:cubicBezTo>
                  <a:pt x="16000" y="8492"/>
                  <a:pt x="8926" y="11553"/>
                  <a:pt x="2675" y="9078"/>
                </a:cubicBezTo>
                <a:cubicBezTo>
                  <a:pt x="1725" y="8702"/>
                  <a:pt x="827" y="8208"/>
                  <a:pt x="0" y="7608"/>
                </a:cubicBezTo>
                <a:lnTo>
                  <a:pt x="3578" y="2683"/>
                </a:lnTo>
                <a:cubicBezTo>
                  <a:pt x="6298" y="4659"/>
                  <a:pt x="10105" y="4056"/>
                  <a:pt x="12081" y="1337"/>
                </a:cubicBezTo>
                <a:cubicBezTo>
                  <a:pt x="12381" y="924"/>
                  <a:pt x="12628" y="474"/>
                  <a:pt x="12816" y="0"/>
                </a:cubicBezTo>
                <a:lnTo>
                  <a:pt x="18475" y="2240"/>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9" name="Freeform 22">
            <a:extLst>
              <a:ext uri="{FF2B5EF4-FFF2-40B4-BE49-F238E27FC236}">
                <a16:creationId xmlns:a16="http://schemas.microsoft.com/office/drawing/2014/main" id="{3190424D-3ACE-7C0F-9F32-629845E215C5}"/>
              </a:ext>
              <a:ext uri="{C183D7F6-B498-43B3-948B-1728B52AA6E4}">
                <adec:decorative xmlns:adec="http://schemas.microsoft.com/office/drawing/2017/decorative" val="1"/>
              </a:ext>
            </a:extLst>
          </p:cNvPr>
          <p:cNvSpPr>
            <a:spLocks/>
          </p:cNvSpPr>
          <p:nvPr/>
        </p:nvSpPr>
        <p:spPr bwMode="auto">
          <a:xfrm>
            <a:off x="5665788" y="2544763"/>
            <a:ext cx="704850" cy="960438"/>
          </a:xfrm>
          <a:custGeom>
            <a:avLst/>
            <a:gdLst>
              <a:gd name="T0" fmla="*/ 5877 w 9455"/>
              <a:gd name="T1" fmla="*/ 12877 h 12877"/>
              <a:gd name="T2" fmla="*/ 1241 w 9455"/>
              <a:gd name="T3" fmla="*/ 0 h 12877"/>
              <a:gd name="T4" fmla="*/ 7137 w 9455"/>
              <a:gd name="T5" fmla="*/ 1514 h 12877"/>
              <a:gd name="T6" fmla="*/ 9455 w 9455"/>
              <a:gd name="T7" fmla="*/ 7952 h 12877"/>
              <a:gd name="T8" fmla="*/ 5877 w 9455"/>
              <a:gd name="T9" fmla="*/ 12877 h 12877"/>
            </a:gdLst>
            <a:ahLst/>
            <a:cxnLst>
              <a:cxn ang="0">
                <a:pos x="T0" y="T1"/>
              </a:cxn>
              <a:cxn ang="0">
                <a:pos x="T2" y="T3"/>
              </a:cxn>
              <a:cxn ang="0">
                <a:pos x="T4" y="T5"/>
              </a:cxn>
              <a:cxn ang="0">
                <a:pos x="T6" y="T7"/>
              </a:cxn>
              <a:cxn ang="0">
                <a:pos x="T8" y="T9"/>
              </a:cxn>
            </a:cxnLst>
            <a:rect l="0" t="0" r="r" b="b"/>
            <a:pathLst>
              <a:path w="9455" h="12877">
                <a:moveTo>
                  <a:pt x="5877" y="12877"/>
                </a:moveTo>
                <a:cubicBezTo>
                  <a:pt x="1837" y="9942"/>
                  <a:pt x="0" y="4837"/>
                  <a:pt x="1241" y="0"/>
                </a:cubicBezTo>
                <a:lnTo>
                  <a:pt x="7137" y="1514"/>
                </a:lnTo>
                <a:cubicBezTo>
                  <a:pt x="6516" y="3932"/>
                  <a:pt x="7435" y="6485"/>
                  <a:pt x="9455" y="7952"/>
                </a:cubicBezTo>
                <a:lnTo>
                  <a:pt x="5877" y="12877"/>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1" name="Freeform 24">
            <a:extLst>
              <a:ext uri="{FF2B5EF4-FFF2-40B4-BE49-F238E27FC236}">
                <a16:creationId xmlns:a16="http://schemas.microsoft.com/office/drawing/2014/main" id="{B9509A08-BAA3-D860-CBFE-8AC25A315FC1}"/>
              </a:ext>
              <a:ext uri="{C183D7F6-B498-43B3-948B-1728B52AA6E4}">
                <adec:decorative xmlns:adec="http://schemas.microsoft.com/office/drawing/2017/decorative" val="1"/>
              </a:ext>
            </a:extLst>
          </p:cNvPr>
          <p:cNvSpPr>
            <a:spLocks/>
          </p:cNvSpPr>
          <p:nvPr/>
        </p:nvSpPr>
        <p:spPr bwMode="auto">
          <a:xfrm>
            <a:off x="5759450" y="2005013"/>
            <a:ext cx="635000" cy="652463"/>
          </a:xfrm>
          <a:custGeom>
            <a:avLst/>
            <a:gdLst>
              <a:gd name="T0" fmla="*/ 0 w 8531"/>
              <a:gd name="T1" fmla="*/ 7251 h 8765"/>
              <a:gd name="T2" fmla="*/ 5269 w 8531"/>
              <a:gd name="T3" fmla="*/ 0 h 8765"/>
              <a:gd name="T4" fmla="*/ 8531 w 8531"/>
              <a:gd name="T5" fmla="*/ 5139 h 8765"/>
              <a:gd name="T6" fmla="*/ 5896 w 8531"/>
              <a:gd name="T7" fmla="*/ 8765 h 8765"/>
              <a:gd name="T8" fmla="*/ 0 w 8531"/>
              <a:gd name="T9" fmla="*/ 7251 h 8765"/>
            </a:gdLst>
            <a:ahLst/>
            <a:cxnLst>
              <a:cxn ang="0">
                <a:pos x="T0" y="T1"/>
              </a:cxn>
              <a:cxn ang="0">
                <a:pos x="T2" y="T3"/>
              </a:cxn>
              <a:cxn ang="0">
                <a:pos x="T4" y="T5"/>
              </a:cxn>
              <a:cxn ang="0">
                <a:pos x="T6" y="T7"/>
              </a:cxn>
              <a:cxn ang="0">
                <a:pos x="T8" y="T9"/>
              </a:cxn>
            </a:cxnLst>
            <a:rect l="0" t="0" r="r" b="b"/>
            <a:pathLst>
              <a:path w="8531" h="8765">
                <a:moveTo>
                  <a:pt x="0" y="7251"/>
                </a:moveTo>
                <a:cubicBezTo>
                  <a:pt x="771" y="4252"/>
                  <a:pt x="2655" y="1659"/>
                  <a:pt x="5269" y="0"/>
                </a:cubicBezTo>
                <a:lnTo>
                  <a:pt x="8531" y="5139"/>
                </a:lnTo>
                <a:cubicBezTo>
                  <a:pt x="7223" y="5969"/>
                  <a:pt x="6281" y="7265"/>
                  <a:pt x="5896" y="8765"/>
                </a:cubicBezTo>
                <a:lnTo>
                  <a:pt x="0" y="7251"/>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3" name="Freeform 26">
            <a:extLst>
              <a:ext uri="{FF2B5EF4-FFF2-40B4-BE49-F238E27FC236}">
                <a16:creationId xmlns:a16="http://schemas.microsoft.com/office/drawing/2014/main" id="{6032E8CF-94D2-2EC9-AE76-4C28B83319D3}"/>
              </a:ext>
              <a:ext uri="{C183D7F6-B498-43B3-948B-1728B52AA6E4}">
                <adec:decorative xmlns:adec="http://schemas.microsoft.com/office/drawing/2017/decorative" val="1"/>
              </a:ext>
            </a:extLst>
          </p:cNvPr>
          <p:cNvSpPr>
            <a:spLocks/>
          </p:cNvSpPr>
          <p:nvPr/>
        </p:nvSpPr>
        <p:spPr bwMode="auto">
          <a:xfrm>
            <a:off x="6151563" y="1863726"/>
            <a:ext cx="485775" cy="523875"/>
          </a:xfrm>
          <a:custGeom>
            <a:avLst/>
            <a:gdLst>
              <a:gd name="T0" fmla="*/ 0 w 6523"/>
              <a:gd name="T1" fmla="*/ 1895 h 7034"/>
              <a:gd name="T2" fmla="*/ 6523 w 6523"/>
              <a:gd name="T3" fmla="*/ 0 h 7034"/>
              <a:gd name="T4" fmla="*/ 6523 w 6523"/>
              <a:gd name="T5" fmla="*/ 6087 h 7034"/>
              <a:gd name="T6" fmla="*/ 3262 w 6523"/>
              <a:gd name="T7" fmla="*/ 7034 h 7034"/>
              <a:gd name="T8" fmla="*/ 0 w 6523"/>
              <a:gd name="T9" fmla="*/ 1895 h 7034"/>
            </a:gdLst>
            <a:ahLst/>
            <a:cxnLst>
              <a:cxn ang="0">
                <a:pos x="T0" y="T1"/>
              </a:cxn>
              <a:cxn ang="0">
                <a:pos x="T2" y="T3"/>
              </a:cxn>
              <a:cxn ang="0">
                <a:pos x="T4" y="T5"/>
              </a:cxn>
              <a:cxn ang="0">
                <a:pos x="T6" y="T7"/>
              </a:cxn>
              <a:cxn ang="0">
                <a:pos x="T8" y="T9"/>
              </a:cxn>
            </a:cxnLst>
            <a:rect l="0" t="0" r="r" b="b"/>
            <a:pathLst>
              <a:path w="6523" h="7034">
                <a:moveTo>
                  <a:pt x="0" y="1895"/>
                </a:moveTo>
                <a:cubicBezTo>
                  <a:pt x="1950" y="657"/>
                  <a:pt x="4213" y="0"/>
                  <a:pt x="6523" y="0"/>
                </a:cubicBezTo>
                <a:lnTo>
                  <a:pt x="6523" y="6087"/>
                </a:lnTo>
                <a:cubicBezTo>
                  <a:pt x="5368" y="6087"/>
                  <a:pt x="4237" y="6415"/>
                  <a:pt x="3262" y="7034"/>
                </a:cubicBezTo>
                <a:lnTo>
                  <a:pt x="0" y="1895"/>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3" name="Freeform 36">
            <a:extLst>
              <a:ext uri="{FF2B5EF4-FFF2-40B4-BE49-F238E27FC236}">
                <a16:creationId xmlns:a16="http://schemas.microsoft.com/office/drawing/2014/main" id="{226478D4-FA5B-E2F5-1110-7FD93A410095}"/>
              </a:ext>
              <a:ext uri="{C183D7F6-B498-43B3-948B-1728B52AA6E4}">
                <adec:decorative xmlns:adec="http://schemas.microsoft.com/office/drawing/2017/decorative" val="1"/>
              </a:ext>
            </a:extLst>
          </p:cNvPr>
          <p:cNvSpPr>
            <a:spLocks/>
          </p:cNvSpPr>
          <p:nvPr/>
        </p:nvSpPr>
        <p:spPr bwMode="auto">
          <a:xfrm>
            <a:off x="10555288" y="1862138"/>
            <a:ext cx="896938" cy="952500"/>
          </a:xfrm>
          <a:custGeom>
            <a:avLst/>
            <a:gdLst>
              <a:gd name="T0" fmla="*/ 0 w 5949"/>
              <a:gd name="T1" fmla="*/ 0 h 6323"/>
              <a:gd name="T2" fmla="*/ 5949 w 5949"/>
              <a:gd name="T3" fmla="*/ 5949 h 6323"/>
              <a:gd name="T4" fmla="*/ 5938 w 5949"/>
              <a:gd name="T5" fmla="*/ 6323 h 6323"/>
              <a:gd name="T6" fmla="*/ 2969 w 5949"/>
              <a:gd name="T7" fmla="*/ 6136 h 6323"/>
              <a:gd name="T8" fmla="*/ 186 w 5949"/>
              <a:gd name="T9" fmla="*/ 2980 h 6323"/>
              <a:gd name="T10" fmla="*/ 0 w 5949"/>
              <a:gd name="T11" fmla="*/ 2974 h 6323"/>
              <a:gd name="T12" fmla="*/ 0 w 5949"/>
              <a:gd name="T13" fmla="*/ 0 h 6323"/>
            </a:gdLst>
            <a:ahLst/>
            <a:cxnLst>
              <a:cxn ang="0">
                <a:pos x="T0" y="T1"/>
              </a:cxn>
              <a:cxn ang="0">
                <a:pos x="T2" y="T3"/>
              </a:cxn>
              <a:cxn ang="0">
                <a:pos x="T4" y="T5"/>
              </a:cxn>
              <a:cxn ang="0">
                <a:pos x="T6" y="T7"/>
              </a:cxn>
              <a:cxn ang="0">
                <a:pos x="T8" y="T9"/>
              </a:cxn>
              <a:cxn ang="0">
                <a:pos x="T10" y="T11"/>
              </a:cxn>
              <a:cxn ang="0">
                <a:pos x="T12" y="T13"/>
              </a:cxn>
            </a:cxnLst>
            <a:rect l="0" t="0" r="r" b="b"/>
            <a:pathLst>
              <a:path w="5949" h="6323">
                <a:moveTo>
                  <a:pt x="0" y="0"/>
                </a:moveTo>
                <a:cubicBezTo>
                  <a:pt x="3286" y="0"/>
                  <a:pt x="5949" y="2663"/>
                  <a:pt x="5949" y="5949"/>
                </a:cubicBezTo>
                <a:cubicBezTo>
                  <a:pt x="5949" y="6074"/>
                  <a:pt x="5946" y="6199"/>
                  <a:pt x="5938" y="6323"/>
                </a:cubicBezTo>
                <a:lnTo>
                  <a:pt x="2969" y="6136"/>
                </a:lnTo>
                <a:cubicBezTo>
                  <a:pt x="3072" y="4496"/>
                  <a:pt x="1826" y="3084"/>
                  <a:pt x="186" y="2980"/>
                </a:cubicBezTo>
                <a:cubicBezTo>
                  <a:pt x="124" y="2976"/>
                  <a:pt x="62" y="2974"/>
                  <a:pt x="0" y="2974"/>
                </a:cubicBezTo>
                <a:lnTo>
                  <a:pt x="0" y="0"/>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5" name="Freeform 38">
            <a:extLst>
              <a:ext uri="{FF2B5EF4-FFF2-40B4-BE49-F238E27FC236}">
                <a16:creationId xmlns:a16="http://schemas.microsoft.com/office/drawing/2014/main" id="{4CCD91FB-4D86-1CDD-E1FE-DACBABC51BD2}"/>
              </a:ext>
              <a:ext uri="{C183D7F6-B498-43B3-948B-1728B52AA6E4}">
                <adec:decorative xmlns:adec="http://schemas.microsoft.com/office/drawing/2017/decorative" val="1"/>
              </a:ext>
            </a:extLst>
          </p:cNvPr>
          <p:cNvSpPr>
            <a:spLocks/>
          </p:cNvSpPr>
          <p:nvPr/>
        </p:nvSpPr>
        <p:spPr bwMode="auto">
          <a:xfrm>
            <a:off x="10610850" y="2786063"/>
            <a:ext cx="839788" cy="862013"/>
          </a:xfrm>
          <a:custGeom>
            <a:avLst/>
            <a:gdLst>
              <a:gd name="T0" fmla="*/ 5566 w 5566"/>
              <a:gd name="T1" fmla="*/ 187 h 5716"/>
              <a:gd name="T2" fmla="*/ 373 w 5566"/>
              <a:gd name="T3" fmla="*/ 5716 h 5716"/>
              <a:gd name="T4" fmla="*/ 0 w 5566"/>
              <a:gd name="T5" fmla="*/ 2765 h 5716"/>
              <a:gd name="T6" fmla="*/ 2597 w 5566"/>
              <a:gd name="T7" fmla="*/ 0 h 5716"/>
              <a:gd name="T8" fmla="*/ 5566 w 5566"/>
              <a:gd name="T9" fmla="*/ 187 h 5716"/>
            </a:gdLst>
            <a:ahLst/>
            <a:cxnLst>
              <a:cxn ang="0">
                <a:pos x="T0" y="T1"/>
              </a:cxn>
              <a:cxn ang="0">
                <a:pos x="T2" y="T3"/>
              </a:cxn>
              <a:cxn ang="0">
                <a:pos x="T4" y="T5"/>
              </a:cxn>
              <a:cxn ang="0">
                <a:pos x="T6" y="T7"/>
              </a:cxn>
              <a:cxn ang="0">
                <a:pos x="T8" y="T9"/>
              </a:cxn>
            </a:cxnLst>
            <a:rect l="0" t="0" r="r" b="b"/>
            <a:pathLst>
              <a:path w="5566" h="5716">
                <a:moveTo>
                  <a:pt x="5566" y="187"/>
                </a:moveTo>
                <a:cubicBezTo>
                  <a:pt x="5386" y="3038"/>
                  <a:pt x="3207" y="5358"/>
                  <a:pt x="373" y="5716"/>
                </a:cubicBezTo>
                <a:lnTo>
                  <a:pt x="0" y="2765"/>
                </a:lnTo>
                <a:cubicBezTo>
                  <a:pt x="1417" y="2586"/>
                  <a:pt x="2507" y="1425"/>
                  <a:pt x="2597" y="0"/>
                </a:cubicBezTo>
                <a:lnTo>
                  <a:pt x="5566" y="187"/>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7" name="Freeform 40">
            <a:extLst>
              <a:ext uri="{FF2B5EF4-FFF2-40B4-BE49-F238E27FC236}">
                <a16:creationId xmlns:a16="http://schemas.microsoft.com/office/drawing/2014/main" id="{2A89FF42-8A22-5386-2B89-4FEB432CA083}"/>
              </a:ext>
              <a:ext uri="{C183D7F6-B498-43B3-948B-1728B52AA6E4}">
                <adec:decorative xmlns:adec="http://schemas.microsoft.com/office/drawing/2017/decorative" val="1"/>
              </a:ext>
            </a:extLst>
          </p:cNvPr>
          <p:cNvSpPr>
            <a:spLocks/>
          </p:cNvSpPr>
          <p:nvPr/>
        </p:nvSpPr>
        <p:spPr bwMode="auto">
          <a:xfrm>
            <a:off x="9940925" y="3084513"/>
            <a:ext cx="727075" cy="596900"/>
          </a:xfrm>
          <a:custGeom>
            <a:avLst/>
            <a:gdLst>
              <a:gd name="T0" fmla="*/ 9637 w 9637"/>
              <a:gd name="T1" fmla="*/ 7468 h 7913"/>
              <a:gd name="T2" fmla="*/ 0 w 9637"/>
              <a:gd name="T3" fmla="*/ 4337 h 7913"/>
              <a:gd name="T4" fmla="*/ 4073 w 9637"/>
              <a:gd name="T5" fmla="*/ 0 h 7913"/>
              <a:gd name="T6" fmla="*/ 8891 w 9637"/>
              <a:gd name="T7" fmla="*/ 1565 h 7913"/>
              <a:gd name="T8" fmla="*/ 9637 w 9637"/>
              <a:gd name="T9" fmla="*/ 7468 h 7913"/>
            </a:gdLst>
            <a:ahLst/>
            <a:cxnLst>
              <a:cxn ang="0">
                <a:pos x="T0" y="T1"/>
              </a:cxn>
              <a:cxn ang="0">
                <a:pos x="T2" y="T3"/>
              </a:cxn>
              <a:cxn ang="0">
                <a:pos x="T4" y="T5"/>
              </a:cxn>
              <a:cxn ang="0">
                <a:pos x="T6" y="T7"/>
              </a:cxn>
              <a:cxn ang="0">
                <a:pos x="T8" y="T9"/>
              </a:cxn>
            </a:cxnLst>
            <a:rect l="0" t="0" r="r" b="b"/>
            <a:pathLst>
              <a:path w="9637" h="7913">
                <a:moveTo>
                  <a:pt x="9637" y="7468"/>
                </a:moveTo>
                <a:cubicBezTo>
                  <a:pt x="6119" y="7913"/>
                  <a:pt x="2585" y="6765"/>
                  <a:pt x="0" y="4337"/>
                </a:cubicBezTo>
                <a:lnTo>
                  <a:pt x="4073" y="0"/>
                </a:lnTo>
                <a:cubicBezTo>
                  <a:pt x="5365" y="1214"/>
                  <a:pt x="7132" y="1788"/>
                  <a:pt x="8891" y="1565"/>
                </a:cubicBezTo>
                <a:lnTo>
                  <a:pt x="9637" y="7468"/>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9" name="Freeform 42">
            <a:extLst>
              <a:ext uri="{FF2B5EF4-FFF2-40B4-BE49-F238E27FC236}">
                <a16:creationId xmlns:a16="http://schemas.microsoft.com/office/drawing/2014/main" id="{A25C76A8-1130-F678-0406-8B4E60743025}"/>
              </a:ext>
              <a:ext uri="{C183D7F6-B498-43B3-948B-1728B52AA6E4}">
                <adec:decorative xmlns:adec="http://schemas.microsoft.com/office/drawing/2017/decorative" val="1"/>
              </a:ext>
            </a:extLst>
          </p:cNvPr>
          <p:cNvSpPr>
            <a:spLocks/>
          </p:cNvSpPr>
          <p:nvPr/>
        </p:nvSpPr>
        <p:spPr bwMode="auto">
          <a:xfrm>
            <a:off x="9658350" y="2757488"/>
            <a:ext cx="590550" cy="654050"/>
          </a:xfrm>
          <a:custGeom>
            <a:avLst/>
            <a:gdLst>
              <a:gd name="T0" fmla="*/ 3754 w 7827"/>
              <a:gd name="T1" fmla="*/ 8675 h 8675"/>
              <a:gd name="T2" fmla="*/ 0 w 7827"/>
              <a:gd name="T3" fmla="*/ 0 h 8675"/>
              <a:gd name="T4" fmla="*/ 5950 w 7827"/>
              <a:gd name="T5" fmla="*/ 0 h 8675"/>
              <a:gd name="T6" fmla="*/ 7827 w 7827"/>
              <a:gd name="T7" fmla="*/ 4338 h 8675"/>
              <a:gd name="T8" fmla="*/ 3754 w 7827"/>
              <a:gd name="T9" fmla="*/ 8675 h 8675"/>
            </a:gdLst>
            <a:ahLst/>
            <a:cxnLst>
              <a:cxn ang="0">
                <a:pos x="T0" y="T1"/>
              </a:cxn>
              <a:cxn ang="0">
                <a:pos x="T2" y="T3"/>
              </a:cxn>
              <a:cxn ang="0">
                <a:pos x="T4" y="T5"/>
              </a:cxn>
              <a:cxn ang="0">
                <a:pos x="T6" y="T7"/>
              </a:cxn>
              <a:cxn ang="0">
                <a:pos x="T8" y="T9"/>
              </a:cxn>
            </a:cxnLst>
            <a:rect l="0" t="0" r="r" b="b"/>
            <a:pathLst>
              <a:path w="7827" h="8675">
                <a:moveTo>
                  <a:pt x="3754" y="8675"/>
                </a:moveTo>
                <a:cubicBezTo>
                  <a:pt x="1358" y="6426"/>
                  <a:pt x="0" y="3286"/>
                  <a:pt x="0" y="0"/>
                </a:cubicBezTo>
                <a:lnTo>
                  <a:pt x="5950" y="0"/>
                </a:lnTo>
                <a:cubicBezTo>
                  <a:pt x="5950" y="1643"/>
                  <a:pt x="6629" y="3213"/>
                  <a:pt x="7827" y="4338"/>
                </a:cubicBezTo>
                <a:lnTo>
                  <a:pt x="3754" y="8675"/>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1" name="Freeform 44">
            <a:extLst>
              <a:ext uri="{FF2B5EF4-FFF2-40B4-BE49-F238E27FC236}">
                <a16:creationId xmlns:a16="http://schemas.microsoft.com/office/drawing/2014/main" id="{5258F912-572D-00FB-E146-940BA98606A6}"/>
              </a:ext>
              <a:ext uri="{C183D7F6-B498-43B3-948B-1728B52AA6E4}">
                <adec:decorative xmlns:adec="http://schemas.microsoft.com/office/drawing/2017/decorative" val="1"/>
              </a:ext>
            </a:extLst>
          </p:cNvPr>
          <p:cNvSpPr>
            <a:spLocks/>
          </p:cNvSpPr>
          <p:nvPr/>
        </p:nvSpPr>
        <p:spPr bwMode="auto">
          <a:xfrm>
            <a:off x="9658350" y="2144713"/>
            <a:ext cx="569913" cy="612775"/>
          </a:xfrm>
          <a:custGeom>
            <a:avLst/>
            <a:gdLst>
              <a:gd name="T0" fmla="*/ 0 w 7562"/>
              <a:gd name="T1" fmla="*/ 8146 h 8146"/>
              <a:gd name="T2" fmla="*/ 3225 w 7562"/>
              <a:gd name="T3" fmla="*/ 0 h 8146"/>
              <a:gd name="T4" fmla="*/ 7562 w 7562"/>
              <a:gd name="T5" fmla="*/ 4073 h 8146"/>
              <a:gd name="T6" fmla="*/ 5950 w 7562"/>
              <a:gd name="T7" fmla="*/ 8146 h 8146"/>
              <a:gd name="T8" fmla="*/ 0 w 7562"/>
              <a:gd name="T9" fmla="*/ 8146 h 8146"/>
            </a:gdLst>
            <a:ahLst/>
            <a:cxnLst>
              <a:cxn ang="0">
                <a:pos x="T0" y="T1"/>
              </a:cxn>
              <a:cxn ang="0">
                <a:pos x="T2" y="T3"/>
              </a:cxn>
              <a:cxn ang="0">
                <a:pos x="T4" y="T5"/>
              </a:cxn>
              <a:cxn ang="0">
                <a:pos x="T6" y="T7"/>
              </a:cxn>
              <a:cxn ang="0">
                <a:pos x="T8" y="T9"/>
              </a:cxn>
            </a:cxnLst>
            <a:rect l="0" t="0" r="r" b="b"/>
            <a:pathLst>
              <a:path w="7562" h="8146">
                <a:moveTo>
                  <a:pt x="0" y="8146"/>
                </a:moveTo>
                <a:cubicBezTo>
                  <a:pt x="0" y="5120"/>
                  <a:pt x="1153" y="2207"/>
                  <a:pt x="3225" y="0"/>
                </a:cubicBezTo>
                <a:lnTo>
                  <a:pt x="7562" y="4073"/>
                </a:lnTo>
                <a:cubicBezTo>
                  <a:pt x="6526" y="5177"/>
                  <a:pt x="5950" y="6633"/>
                  <a:pt x="5950" y="8146"/>
                </a:cubicBezTo>
                <a:lnTo>
                  <a:pt x="0" y="8146"/>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3" name="Freeform 46">
            <a:extLst>
              <a:ext uri="{FF2B5EF4-FFF2-40B4-BE49-F238E27FC236}">
                <a16:creationId xmlns:a16="http://schemas.microsoft.com/office/drawing/2014/main" id="{E9E7DFCD-7A2F-5BF2-7F44-2280C02C579D}"/>
              </a:ext>
              <a:ext uri="{C183D7F6-B498-43B3-948B-1728B52AA6E4}">
                <adec:decorative xmlns:adec="http://schemas.microsoft.com/office/drawing/2017/decorative" val="1"/>
              </a:ext>
            </a:extLst>
          </p:cNvPr>
          <p:cNvSpPr>
            <a:spLocks/>
          </p:cNvSpPr>
          <p:nvPr/>
        </p:nvSpPr>
        <p:spPr bwMode="auto">
          <a:xfrm>
            <a:off x="9901238" y="1905000"/>
            <a:ext cx="515938" cy="546100"/>
          </a:xfrm>
          <a:custGeom>
            <a:avLst/>
            <a:gdLst>
              <a:gd name="T0" fmla="*/ 0 w 6836"/>
              <a:gd name="T1" fmla="*/ 3171 h 7244"/>
              <a:gd name="T2" fmla="*/ 4997 w 6836"/>
              <a:gd name="T3" fmla="*/ 0 h 7244"/>
              <a:gd name="T4" fmla="*/ 6836 w 6836"/>
              <a:gd name="T5" fmla="*/ 5659 h 7244"/>
              <a:gd name="T6" fmla="*/ 4337 w 6836"/>
              <a:gd name="T7" fmla="*/ 7244 h 7244"/>
              <a:gd name="T8" fmla="*/ 0 w 6836"/>
              <a:gd name="T9" fmla="*/ 3171 h 7244"/>
            </a:gdLst>
            <a:ahLst/>
            <a:cxnLst>
              <a:cxn ang="0">
                <a:pos x="T0" y="T1"/>
              </a:cxn>
              <a:cxn ang="0">
                <a:pos x="T2" y="T3"/>
              </a:cxn>
              <a:cxn ang="0">
                <a:pos x="T4" y="T5"/>
              </a:cxn>
              <a:cxn ang="0">
                <a:pos x="T6" y="T7"/>
              </a:cxn>
              <a:cxn ang="0">
                <a:pos x="T8" y="T9"/>
              </a:cxn>
            </a:cxnLst>
            <a:rect l="0" t="0" r="r" b="b"/>
            <a:pathLst>
              <a:path w="6836" h="7244">
                <a:moveTo>
                  <a:pt x="0" y="3171"/>
                </a:moveTo>
                <a:cubicBezTo>
                  <a:pt x="1372" y="1710"/>
                  <a:pt x="3091" y="619"/>
                  <a:pt x="4997" y="0"/>
                </a:cubicBezTo>
                <a:lnTo>
                  <a:pt x="6836" y="5659"/>
                </a:lnTo>
                <a:cubicBezTo>
                  <a:pt x="5883" y="5968"/>
                  <a:pt x="5023" y="6514"/>
                  <a:pt x="4337" y="7244"/>
                </a:cubicBezTo>
                <a:lnTo>
                  <a:pt x="0" y="3171"/>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5" name="Freeform 48">
            <a:extLst>
              <a:ext uri="{FF2B5EF4-FFF2-40B4-BE49-F238E27FC236}">
                <a16:creationId xmlns:a16="http://schemas.microsoft.com/office/drawing/2014/main" id="{35F17BB7-512E-49BD-468D-8A897314E98B}"/>
              </a:ext>
              <a:ext uri="{C183D7F6-B498-43B3-948B-1728B52AA6E4}">
                <adec:decorative xmlns:adec="http://schemas.microsoft.com/office/drawing/2017/decorative" val="1"/>
              </a:ext>
            </a:extLst>
          </p:cNvPr>
          <p:cNvSpPr>
            <a:spLocks/>
          </p:cNvSpPr>
          <p:nvPr/>
        </p:nvSpPr>
        <p:spPr bwMode="auto">
          <a:xfrm>
            <a:off x="10277475" y="1860550"/>
            <a:ext cx="277813" cy="471488"/>
          </a:xfrm>
          <a:custGeom>
            <a:avLst/>
            <a:gdLst>
              <a:gd name="T0" fmla="*/ 0 w 3678"/>
              <a:gd name="T1" fmla="*/ 582 h 6241"/>
              <a:gd name="T2" fmla="*/ 3678 w 3678"/>
              <a:gd name="T3" fmla="*/ 0 h 6241"/>
              <a:gd name="T4" fmla="*/ 3678 w 3678"/>
              <a:gd name="T5" fmla="*/ 5950 h 6241"/>
              <a:gd name="T6" fmla="*/ 1839 w 3678"/>
              <a:gd name="T7" fmla="*/ 6241 h 6241"/>
              <a:gd name="T8" fmla="*/ 0 w 3678"/>
              <a:gd name="T9" fmla="*/ 582 h 6241"/>
            </a:gdLst>
            <a:ahLst/>
            <a:cxnLst>
              <a:cxn ang="0">
                <a:pos x="T0" y="T1"/>
              </a:cxn>
              <a:cxn ang="0">
                <a:pos x="T2" y="T3"/>
              </a:cxn>
              <a:cxn ang="0">
                <a:pos x="T4" y="T5"/>
              </a:cxn>
              <a:cxn ang="0">
                <a:pos x="T6" y="T7"/>
              </a:cxn>
              <a:cxn ang="0">
                <a:pos x="T8" y="T9"/>
              </a:cxn>
            </a:cxnLst>
            <a:rect l="0" t="0" r="r" b="b"/>
            <a:pathLst>
              <a:path w="3678" h="6241">
                <a:moveTo>
                  <a:pt x="0" y="582"/>
                </a:moveTo>
                <a:cubicBezTo>
                  <a:pt x="1188" y="196"/>
                  <a:pt x="2429" y="0"/>
                  <a:pt x="3678" y="0"/>
                </a:cubicBezTo>
                <a:lnTo>
                  <a:pt x="3678" y="5950"/>
                </a:lnTo>
                <a:cubicBezTo>
                  <a:pt x="3053" y="5950"/>
                  <a:pt x="2433" y="6048"/>
                  <a:pt x="1839" y="6241"/>
                </a:cubicBezTo>
                <a:lnTo>
                  <a:pt x="0" y="582"/>
                </a:lnTo>
                <a:close/>
              </a:path>
            </a:pathLst>
          </a:cu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568594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g object 16">
            <a:extLst>
              <a:ext uri="{FF2B5EF4-FFF2-40B4-BE49-F238E27FC236}">
                <a16:creationId xmlns:a16="http://schemas.microsoft.com/office/drawing/2014/main" id="{B3509CAB-4272-950B-B2EA-8ECA61E04486}"/>
              </a:ext>
              <a:ext uri="{C183D7F6-B498-43B3-948B-1728B52AA6E4}">
                <adec:decorative xmlns:adec="http://schemas.microsoft.com/office/drawing/2017/decorative" val="1"/>
              </a:ext>
            </a:extLst>
          </p:cNvPr>
          <p:cNvSpPr/>
          <p:nvPr/>
        </p:nvSpPr>
        <p:spPr>
          <a:xfrm>
            <a:off x="0" y="1"/>
            <a:ext cx="12192000" cy="6854132"/>
          </a:xfrm>
          <a:custGeom>
            <a:avLst/>
            <a:gdLst/>
            <a:ahLst/>
            <a:cxnLst/>
            <a:rect l="l" t="t" r="r" b="b"/>
            <a:pathLst>
              <a:path w="14230985" h="10123170">
                <a:moveTo>
                  <a:pt x="14230985" y="0"/>
                </a:moveTo>
                <a:lnTo>
                  <a:pt x="0" y="0"/>
                </a:lnTo>
                <a:lnTo>
                  <a:pt x="0" y="10122865"/>
                </a:lnTo>
                <a:lnTo>
                  <a:pt x="14230985" y="10122865"/>
                </a:lnTo>
                <a:lnTo>
                  <a:pt x="14230985" y="0"/>
                </a:lnTo>
                <a:close/>
              </a:path>
            </a:pathLst>
          </a:custGeom>
          <a:solidFill>
            <a:srgbClr val="000E1E"/>
          </a:solidFill>
        </p:spPr>
        <p:txBody>
          <a:bodyPr wrap="square" lIns="0" tIns="0" rIns="0" bIns="0" rtlCol="0"/>
          <a:lstStyle/>
          <a:p>
            <a:pPr marL="7701" marR="3081" algn="l">
              <a:lnSpc>
                <a:spcPct val="79800"/>
              </a:lnSpc>
            </a:pPr>
            <a:endParaRPr lang="en-US" sz="1400" spc="-121" dirty="0">
              <a:solidFill>
                <a:schemeClr val="bg1"/>
              </a:solidFill>
              <a:latin typeface="+mj-lt"/>
              <a:cs typeface="Ubuntu Light"/>
            </a:endParaRPr>
          </a:p>
        </p:txBody>
      </p:sp>
      <p:sp>
        <p:nvSpPr>
          <p:cNvPr id="17" name="TextBox 16">
            <a:extLst>
              <a:ext uri="{FF2B5EF4-FFF2-40B4-BE49-F238E27FC236}">
                <a16:creationId xmlns:a16="http://schemas.microsoft.com/office/drawing/2014/main" id="{8B8CC36A-25C1-2751-406A-0C290ED86533}"/>
              </a:ext>
            </a:extLst>
          </p:cNvPr>
          <p:cNvSpPr txBox="1"/>
          <p:nvPr/>
        </p:nvSpPr>
        <p:spPr>
          <a:xfrm>
            <a:off x="451616" y="598388"/>
            <a:ext cx="3388864" cy="1938992"/>
          </a:xfrm>
          <a:prstGeom prst="rect">
            <a:avLst/>
          </a:prstGeom>
          <a:noFill/>
        </p:spPr>
        <p:txBody>
          <a:bodyPr wrap="square">
            <a:spAutoFit/>
          </a:bodyPr>
          <a:lstStyle/>
          <a:p>
            <a:pPr marL="7701" marR="3081" algn="l"/>
            <a:r>
              <a:rPr lang="en-US" sz="4000" cap="all" spc="-121" dirty="0">
                <a:solidFill>
                  <a:schemeClr val="bg1"/>
                </a:solidFill>
                <a:latin typeface="+mj-lt"/>
                <a:cs typeface="Ubuntu Light"/>
              </a:rPr>
              <a:t>Une forte </a:t>
            </a:r>
            <a:r>
              <a:rPr lang="en-US" sz="4000" cap="all" spc="-121" dirty="0" err="1">
                <a:solidFill>
                  <a:schemeClr val="bg1"/>
                </a:solidFill>
                <a:latin typeface="+mj-lt"/>
                <a:cs typeface="Ubuntu Light"/>
              </a:rPr>
              <a:t>présence</a:t>
            </a:r>
            <a:r>
              <a:rPr lang="en-US" sz="4000" cap="all" spc="-121" dirty="0">
                <a:solidFill>
                  <a:schemeClr val="bg1"/>
                </a:solidFill>
                <a:latin typeface="+mj-lt"/>
                <a:cs typeface="Ubuntu Light"/>
              </a:rPr>
              <a:t> </a:t>
            </a:r>
            <a:r>
              <a:rPr lang="en-US" sz="4000" cap="all" spc="-121" dirty="0" err="1">
                <a:solidFill>
                  <a:schemeClr val="bg1"/>
                </a:solidFill>
                <a:latin typeface="+mj-lt"/>
                <a:cs typeface="Ubuntu Light"/>
              </a:rPr>
              <a:t>mondiale</a:t>
            </a:r>
            <a:endParaRPr lang="en-US" sz="4000" cap="all" spc="-121" dirty="0">
              <a:solidFill>
                <a:schemeClr val="bg1"/>
              </a:solidFill>
              <a:latin typeface="+mj-lt"/>
              <a:cs typeface="Ubuntu Light"/>
            </a:endParaRPr>
          </a:p>
        </p:txBody>
      </p:sp>
      <p:pic>
        <p:nvPicPr>
          <p:cNvPr id="14" name="bg object 17">
            <a:extLst>
              <a:ext uri="{FF2B5EF4-FFF2-40B4-BE49-F238E27FC236}">
                <a16:creationId xmlns:a16="http://schemas.microsoft.com/office/drawing/2014/main" id="{51D7158C-C16D-FE38-584C-BABD61B89AE6}"/>
              </a:ext>
              <a:ext uri="{C183D7F6-B498-43B3-948B-1728B52AA6E4}">
                <adec:decorative xmlns:adec="http://schemas.microsoft.com/office/drawing/2017/decorative" val="1"/>
              </a:ext>
            </a:extLst>
          </p:cNvPr>
          <p:cNvPicPr/>
          <p:nvPr/>
        </p:nvPicPr>
        <p:blipFill>
          <a:blip r:embed="rId2" cstate="print"/>
          <a:stretch>
            <a:fillRect/>
          </a:stretch>
        </p:blipFill>
        <p:spPr>
          <a:xfrm>
            <a:off x="2419701" y="335414"/>
            <a:ext cx="8329403" cy="6207996"/>
          </a:xfrm>
          <a:prstGeom prst="rect">
            <a:avLst/>
          </a:prstGeom>
        </p:spPr>
      </p:pic>
      <p:pic>
        <p:nvPicPr>
          <p:cNvPr id="15" name="bg object 18">
            <a:extLst>
              <a:ext uri="{FF2B5EF4-FFF2-40B4-BE49-F238E27FC236}">
                <a16:creationId xmlns:a16="http://schemas.microsoft.com/office/drawing/2014/main" id="{00157EA3-A9C5-D27E-7FCB-68F21463F071}"/>
              </a:ext>
              <a:ext uri="{C183D7F6-B498-43B3-948B-1728B52AA6E4}">
                <adec:decorative xmlns:adec="http://schemas.microsoft.com/office/drawing/2017/decorative" val="1"/>
              </a:ext>
            </a:extLst>
          </p:cNvPr>
          <p:cNvPicPr/>
          <p:nvPr/>
        </p:nvPicPr>
        <p:blipFill>
          <a:blip r:embed="rId3" cstate="print">
            <a:extLst>
              <a:ext uri="{28A0092B-C50C-407E-A947-70E740481C1C}">
                <a14:useLocalDpi xmlns:a14="http://schemas.microsoft.com/office/drawing/2010/main"/>
              </a:ext>
            </a:extLst>
          </a:blip>
          <a:stretch>
            <a:fillRect/>
          </a:stretch>
        </p:blipFill>
        <p:spPr>
          <a:xfrm>
            <a:off x="4684901" y="6337276"/>
            <a:ext cx="106900" cy="106831"/>
          </a:xfrm>
          <a:prstGeom prst="rect">
            <a:avLst/>
          </a:prstGeom>
        </p:spPr>
      </p:pic>
      <p:sp>
        <p:nvSpPr>
          <p:cNvPr id="7" name="object 7"/>
          <p:cNvSpPr txBox="1">
            <a:spLocks noGrp="1"/>
          </p:cNvSpPr>
          <p:nvPr>
            <p:ph type="title"/>
          </p:nvPr>
        </p:nvSpPr>
        <p:spPr>
          <a:xfrm>
            <a:off x="6997453" y="612109"/>
            <a:ext cx="1137554" cy="224122"/>
          </a:xfrm>
          <a:prstGeom prst="rect">
            <a:avLst/>
          </a:prstGeom>
        </p:spPr>
        <p:txBody>
          <a:bodyPr vert="horz" wrap="square" lIns="0" tIns="8594" rIns="0" bIns="0" rtlCol="0" anchor="b">
            <a:spAutoFit/>
          </a:bodyPr>
          <a:lstStyle/>
          <a:p>
            <a:pPr marL="8594">
              <a:lnSpc>
                <a:spcPct val="100000"/>
              </a:lnSpc>
              <a:spcBef>
                <a:spcPts val="68"/>
              </a:spcBef>
            </a:pPr>
            <a:r>
              <a:rPr lang="en-US" sz="1400" cap="none" spc="-7" dirty="0" err="1"/>
              <a:t>Amèrique</a:t>
            </a:r>
            <a:endParaRPr lang="en-US" sz="1400" cap="none" spc="-7" dirty="0"/>
          </a:p>
        </p:txBody>
      </p:sp>
      <p:sp>
        <p:nvSpPr>
          <p:cNvPr id="6" name="object 6"/>
          <p:cNvSpPr txBox="1"/>
          <p:nvPr/>
        </p:nvSpPr>
        <p:spPr>
          <a:xfrm>
            <a:off x="7459921" y="1076204"/>
            <a:ext cx="876822" cy="1219266"/>
          </a:xfrm>
          <a:prstGeom prst="rect">
            <a:avLst/>
          </a:prstGeom>
        </p:spPr>
        <p:txBody>
          <a:bodyPr vert="horz" wrap="square" lIns="0" tIns="8594" rIns="0" bIns="0" rtlCol="0">
            <a:spAutoFit/>
          </a:bodyPr>
          <a:lstStyle/>
          <a:p>
            <a:pPr marL="8594" marR="82933">
              <a:spcBef>
                <a:spcPts val="68"/>
              </a:spcBef>
            </a:pPr>
            <a:r>
              <a:rPr sz="800" spc="-7" dirty="0" err="1">
                <a:solidFill>
                  <a:srgbClr val="FFFFFF"/>
                </a:solidFill>
                <a:latin typeface="Ubuntu"/>
                <a:cs typeface="Ubuntu"/>
              </a:rPr>
              <a:t>Argentin</a:t>
            </a:r>
            <a:r>
              <a:rPr lang="fr-FR" sz="800" spc="-7" dirty="0">
                <a:solidFill>
                  <a:srgbClr val="FFFFFF"/>
                </a:solidFill>
                <a:latin typeface="Ubuntu"/>
                <a:cs typeface="Ubuntu"/>
              </a:rPr>
              <a:t>e</a:t>
            </a:r>
          </a:p>
          <a:p>
            <a:pPr marL="8594" marR="82933">
              <a:spcBef>
                <a:spcPts val="68"/>
              </a:spcBef>
            </a:pPr>
            <a:r>
              <a:rPr sz="800" spc="-7" dirty="0">
                <a:solidFill>
                  <a:srgbClr val="FFFFFF"/>
                </a:solidFill>
                <a:latin typeface="Ubuntu"/>
                <a:cs typeface="Ubuntu"/>
              </a:rPr>
              <a:t>Br</a:t>
            </a:r>
            <a:r>
              <a:rPr lang="fr-FR" sz="800" spc="-7" dirty="0" err="1">
                <a:solidFill>
                  <a:srgbClr val="FFFFFF"/>
                </a:solidFill>
                <a:latin typeface="Ubuntu"/>
                <a:cs typeface="Ubuntu"/>
              </a:rPr>
              <a:t>ésil</a:t>
            </a:r>
            <a:endParaRPr lang="fr-FR" sz="800" spc="-7" dirty="0">
              <a:solidFill>
                <a:srgbClr val="FFFFFF"/>
              </a:solidFill>
              <a:latin typeface="Ubuntu"/>
              <a:cs typeface="Ubuntu"/>
            </a:endParaRPr>
          </a:p>
          <a:p>
            <a:pPr marL="8594" marR="82933">
              <a:spcBef>
                <a:spcPts val="68"/>
              </a:spcBef>
            </a:pPr>
            <a:r>
              <a:rPr sz="800" spc="-7" dirty="0">
                <a:solidFill>
                  <a:srgbClr val="FFFFFF"/>
                </a:solidFill>
                <a:latin typeface="Ubuntu"/>
                <a:cs typeface="Ubuntu"/>
              </a:rPr>
              <a:t>Canada</a:t>
            </a:r>
            <a:endParaRPr lang="fr-FR" sz="800" spc="-7" dirty="0">
              <a:solidFill>
                <a:srgbClr val="FFFFFF"/>
              </a:solidFill>
              <a:latin typeface="Ubuntu"/>
              <a:cs typeface="Ubuntu"/>
            </a:endParaRPr>
          </a:p>
          <a:p>
            <a:pPr marL="8594" marR="82933">
              <a:spcBef>
                <a:spcPts val="68"/>
              </a:spcBef>
            </a:pPr>
            <a:r>
              <a:rPr sz="800" spc="-7" dirty="0" err="1">
                <a:solidFill>
                  <a:srgbClr val="FFFFFF"/>
                </a:solidFill>
                <a:latin typeface="Ubuntu"/>
                <a:cs typeface="Ubuntu"/>
              </a:rPr>
              <a:t>Chil</a:t>
            </a:r>
            <a:r>
              <a:rPr lang="fr-FR" sz="800" spc="-7" dirty="0">
                <a:solidFill>
                  <a:srgbClr val="FFFFFF"/>
                </a:solidFill>
                <a:latin typeface="Ubuntu"/>
                <a:cs typeface="Ubuntu"/>
              </a:rPr>
              <a:t>i</a:t>
            </a:r>
          </a:p>
          <a:p>
            <a:pPr marL="8594" marR="82933">
              <a:spcBef>
                <a:spcPts val="68"/>
              </a:spcBef>
            </a:pPr>
            <a:r>
              <a:rPr sz="800" spc="-7" dirty="0" err="1">
                <a:solidFill>
                  <a:srgbClr val="FFFFFF"/>
                </a:solidFill>
                <a:latin typeface="Ubuntu"/>
                <a:cs typeface="Ubuntu"/>
              </a:rPr>
              <a:t>Colombi</a:t>
            </a:r>
            <a:r>
              <a:rPr lang="fr-FR" sz="800" spc="-7" dirty="0">
                <a:solidFill>
                  <a:srgbClr val="FFFFFF"/>
                </a:solidFill>
                <a:latin typeface="Ubuntu"/>
                <a:cs typeface="Ubuntu"/>
              </a:rPr>
              <a:t>e</a:t>
            </a:r>
          </a:p>
          <a:p>
            <a:pPr marL="8594" marR="82933">
              <a:spcBef>
                <a:spcPts val="68"/>
              </a:spcBef>
            </a:pPr>
            <a:r>
              <a:rPr sz="800" spc="-7" dirty="0">
                <a:solidFill>
                  <a:srgbClr val="FFFFFF"/>
                </a:solidFill>
                <a:latin typeface="Ubuntu"/>
                <a:cs typeface="Ubuntu"/>
              </a:rPr>
              <a:t>Costa</a:t>
            </a:r>
            <a:r>
              <a:rPr sz="800" spc="-34" dirty="0">
                <a:solidFill>
                  <a:srgbClr val="FFFFFF"/>
                </a:solidFill>
                <a:latin typeface="Ubuntu"/>
                <a:cs typeface="Ubuntu"/>
              </a:rPr>
              <a:t> </a:t>
            </a:r>
            <a:r>
              <a:rPr sz="800" spc="-14" dirty="0">
                <a:solidFill>
                  <a:srgbClr val="FFFFFF"/>
                </a:solidFill>
                <a:latin typeface="Ubuntu"/>
                <a:cs typeface="Ubuntu"/>
              </a:rPr>
              <a:t>Rica</a:t>
            </a:r>
            <a:endParaRPr lang="fr-FR" sz="800" spc="-14" dirty="0">
              <a:solidFill>
                <a:srgbClr val="FFFFFF"/>
              </a:solidFill>
              <a:latin typeface="Ubuntu"/>
              <a:cs typeface="Ubuntu"/>
            </a:endParaRPr>
          </a:p>
          <a:p>
            <a:pPr marL="8594" marR="82933">
              <a:spcBef>
                <a:spcPts val="68"/>
              </a:spcBef>
            </a:pPr>
            <a:r>
              <a:rPr sz="800" spc="-7" dirty="0">
                <a:solidFill>
                  <a:srgbClr val="FFFFFF"/>
                </a:solidFill>
                <a:latin typeface="Ubuntu"/>
                <a:cs typeface="Ubuntu"/>
              </a:rPr>
              <a:t>Guatemala</a:t>
            </a:r>
            <a:endParaRPr lang="fr-FR" sz="800" spc="-7" dirty="0">
              <a:solidFill>
                <a:srgbClr val="FFFFFF"/>
              </a:solidFill>
              <a:latin typeface="Ubuntu"/>
              <a:cs typeface="Ubuntu"/>
            </a:endParaRPr>
          </a:p>
          <a:p>
            <a:pPr marL="8594" marR="82933">
              <a:spcBef>
                <a:spcPts val="68"/>
              </a:spcBef>
            </a:pPr>
            <a:r>
              <a:rPr sz="800" spc="-7" dirty="0" err="1">
                <a:solidFill>
                  <a:srgbClr val="FFFFFF"/>
                </a:solidFill>
                <a:latin typeface="Ubuntu"/>
                <a:cs typeface="Ubuntu"/>
              </a:rPr>
              <a:t>Mexi</a:t>
            </a:r>
            <a:r>
              <a:rPr lang="fr-FR" sz="800" spc="-7" dirty="0">
                <a:solidFill>
                  <a:srgbClr val="FFFFFF"/>
                </a:solidFill>
                <a:latin typeface="Ubuntu"/>
                <a:cs typeface="Ubuntu"/>
              </a:rPr>
              <a:t>que</a:t>
            </a:r>
          </a:p>
          <a:p>
            <a:pPr marL="8594">
              <a:spcBef>
                <a:spcPts val="95"/>
              </a:spcBef>
            </a:pPr>
            <a:r>
              <a:rPr lang="fr-FR" sz="800" spc="-7" dirty="0">
                <a:solidFill>
                  <a:srgbClr val="FFFFFF"/>
                </a:solidFill>
                <a:latin typeface="Ubuntu"/>
                <a:cs typeface="Ubuntu"/>
              </a:rPr>
              <a:t>Etats-Unis</a:t>
            </a:r>
            <a:endParaRPr sz="800" dirty="0">
              <a:latin typeface="Ubuntu"/>
              <a:cs typeface="Ubuntu"/>
            </a:endParaRPr>
          </a:p>
        </p:txBody>
      </p:sp>
      <p:sp>
        <p:nvSpPr>
          <p:cNvPr id="19" name="object 7">
            <a:extLst>
              <a:ext uri="{FF2B5EF4-FFF2-40B4-BE49-F238E27FC236}">
                <a16:creationId xmlns:a16="http://schemas.microsoft.com/office/drawing/2014/main" id="{7C3D5884-7BE1-7755-C677-97096E1D71EF}"/>
              </a:ext>
            </a:extLst>
          </p:cNvPr>
          <p:cNvSpPr txBox="1">
            <a:spLocks/>
          </p:cNvSpPr>
          <p:nvPr/>
        </p:nvSpPr>
        <p:spPr>
          <a:xfrm>
            <a:off x="8571895" y="512252"/>
            <a:ext cx="1137554" cy="224122"/>
          </a:xfrm>
          <a:prstGeom prst="rect">
            <a:avLst/>
          </a:prstGeom>
        </p:spPr>
        <p:txBody>
          <a:bodyPr vert="horz" wrap="square" lIns="0" tIns="8594"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1489" b="0" i="0" u="none" strike="noStrike" kern="1200" cap="all" spc="0" normalizeH="0" baseline="0" noProof="0">
                <a:ln>
                  <a:noFill/>
                </a:ln>
                <a:solidFill>
                  <a:schemeClr val="bg1"/>
                </a:solidFill>
                <a:effectLst/>
                <a:uLnTx/>
                <a:uFillTx/>
                <a:latin typeface="Ubuntu"/>
                <a:ea typeface="+mj-ea"/>
                <a:cs typeface="Ubuntu"/>
              </a:defRPr>
            </a:lvl1pPr>
          </a:lstStyle>
          <a:p>
            <a:pPr marL="8594">
              <a:lnSpc>
                <a:spcPct val="100000"/>
              </a:lnSpc>
              <a:spcBef>
                <a:spcPts val="68"/>
              </a:spcBef>
            </a:pPr>
            <a:r>
              <a:rPr lang="en-US" sz="1400" cap="none" spc="-7" dirty="0"/>
              <a:t>Europe</a:t>
            </a:r>
          </a:p>
        </p:txBody>
      </p:sp>
      <p:sp>
        <p:nvSpPr>
          <p:cNvPr id="3" name="object 3"/>
          <p:cNvSpPr txBox="1"/>
          <p:nvPr/>
        </p:nvSpPr>
        <p:spPr>
          <a:xfrm>
            <a:off x="8571894" y="1035947"/>
            <a:ext cx="958968" cy="908924"/>
          </a:xfrm>
          <a:prstGeom prst="rect">
            <a:avLst/>
          </a:prstGeom>
        </p:spPr>
        <p:txBody>
          <a:bodyPr vert="horz" wrap="square" lIns="0" tIns="8594" rIns="0" bIns="0" rtlCol="0">
            <a:spAutoFit/>
          </a:bodyPr>
          <a:lstStyle/>
          <a:p>
            <a:pPr marL="8594" marR="3438">
              <a:spcBef>
                <a:spcPts val="68"/>
              </a:spcBef>
            </a:pPr>
            <a:r>
              <a:rPr sz="800" spc="-7" dirty="0" err="1">
                <a:solidFill>
                  <a:srgbClr val="FFFFFF"/>
                </a:solidFill>
                <a:latin typeface="Ubuntu"/>
                <a:cs typeface="Ubuntu"/>
              </a:rPr>
              <a:t>Autri</a:t>
            </a:r>
            <a:r>
              <a:rPr lang="fr-FR" sz="800" spc="-7" dirty="0" err="1">
                <a:solidFill>
                  <a:srgbClr val="FFFFFF"/>
                </a:solidFill>
                <a:latin typeface="Ubuntu"/>
                <a:cs typeface="Ubuntu"/>
              </a:rPr>
              <a:t>che</a:t>
            </a:r>
            <a:br>
              <a:rPr lang="fr-FR" sz="800" spc="-7" dirty="0">
                <a:solidFill>
                  <a:srgbClr val="FFFFFF"/>
                </a:solidFill>
                <a:latin typeface="Ubuntu"/>
                <a:cs typeface="Ubuntu"/>
              </a:rPr>
            </a:br>
            <a:r>
              <a:rPr sz="800" spc="-7" dirty="0" err="1">
                <a:solidFill>
                  <a:srgbClr val="FFFFFF"/>
                </a:solidFill>
                <a:latin typeface="Ubuntu"/>
                <a:cs typeface="Ubuntu"/>
              </a:rPr>
              <a:t>Belgi</a:t>
            </a:r>
            <a:r>
              <a:rPr lang="fr-FR" sz="800" spc="-7" dirty="0">
                <a:solidFill>
                  <a:srgbClr val="FFFFFF"/>
                </a:solidFill>
                <a:latin typeface="Ubuntu"/>
                <a:cs typeface="Ubuntu"/>
              </a:rPr>
              <a:t>que</a:t>
            </a:r>
          </a:p>
          <a:p>
            <a:pPr marL="8594" marR="3438">
              <a:spcBef>
                <a:spcPts val="68"/>
              </a:spcBef>
            </a:pPr>
            <a:r>
              <a:rPr lang="fr-FR" sz="800" spc="-14" dirty="0">
                <a:solidFill>
                  <a:srgbClr val="FFFFFF"/>
                </a:solidFill>
                <a:latin typeface="Ubuntu"/>
                <a:cs typeface="Ubuntu"/>
              </a:rPr>
              <a:t>République tchèque</a:t>
            </a:r>
            <a:br>
              <a:rPr lang="fr-FR" sz="800" spc="-14" dirty="0">
                <a:solidFill>
                  <a:srgbClr val="FFFFFF"/>
                </a:solidFill>
                <a:latin typeface="Ubuntu"/>
                <a:cs typeface="Ubuntu"/>
              </a:rPr>
            </a:br>
            <a:r>
              <a:rPr sz="800" spc="-7" dirty="0">
                <a:solidFill>
                  <a:srgbClr val="FFFFFF"/>
                </a:solidFill>
                <a:latin typeface="Ubuntu"/>
                <a:cs typeface="Ubuntu"/>
              </a:rPr>
              <a:t>D</a:t>
            </a:r>
            <a:r>
              <a:rPr lang="fr-FR" sz="800" spc="-7" dirty="0">
                <a:solidFill>
                  <a:srgbClr val="FFFFFF"/>
                </a:solidFill>
                <a:latin typeface="Ubuntu"/>
                <a:cs typeface="Ubuntu"/>
              </a:rPr>
              <a:t>a</a:t>
            </a:r>
            <a:r>
              <a:rPr sz="800" spc="-7" dirty="0">
                <a:solidFill>
                  <a:srgbClr val="FFFFFF"/>
                </a:solidFill>
                <a:latin typeface="Ubuntu"/>
                <a:cs typeface="Ubuntu"/>
              </a:rPr>
              <a:t>n</a:t>
            </a:r>
            <a:r>
              <a:rPr lang="fr-FR" sz="800" spc="-7" dirty="0">
                <a:solidFill>
                  <a:srgbClr val="FFFFFF"/>
                </a:solidFill>
                <a:latin typeface="Ubuntu"/>
                <a:cs typeface="Ubuntu"/>
              </a:rPr>
              <a:t>e</a:t>
            </a:r>
            <a:r>
              <a:rPr sz="800" spc="-7" dirty="0">
                <a:solidFill>
                  <a:srgbClr val="FFFFFF"/>
                </a:solidFill>
                <a:latin typeface="Ubuntu"/>
                <a:cs typeface="Ubuntu"/>
              </a:rPr>
              <a:t>mark</a:t>
            </a:r>
            <a:br>
              <a:rPr lang="fr-FR" sz="800" spc="-7" dirty="0">
                <a:solidFill>
                  <a:srgbClr val="FFFFFF"/>
                </a:solidFill>
                <a:latin typeface="Ubuntu"/>
                <a:cs typeface="Ubuntu"/>
              </a:rPr>
            </a:br>
            <a:r>
              <a:rPr sz="800" spc="-7" dirty="0">
                <a:solidFill>
                  <a:srgbClr val="FFFFFF"/>
                </a:solidFill>
                <a:latin typeface="Ubuntu"/>
                <a:cs typeface="Ubuntu"/>
              </a:rPr>
              <a:t>Finland</a:t>
            </a:r>
            <a:r>
              <a:rPr lang="fr-FR" sz="800" spc="-7" dirty="0">
                <a:solidFill>
                  <a:srgbClr val="FFFFFF"/>
                </a:solidFill>
                <a:latin typeface="Ubuntu"/>
                <a:cs typeface="Ubuntu"/>
              </a:rPr>
              <a:t>e</a:t>
            </a:r>
          </a:p>
          <a:p>
            <a:pPr marL="8594" marR="3438">
              <a:spcBef>
                <a:spcPts val="68"/>
              </a:spcBef>
            </a:pPr>
            <a:r>
              <a:rPr sz="800" spc="-7" dirty="0">
                <a:solidFill>
                  <a:srgbClr val="FFFFFF"/>
                </a:solidFill>
                <a:latin typeface="Ubuntu"/>
                <a:cs typeface="Ubuntu"/>
              </a:rPr>
              <a:t>France</a:t>
            </a:r>
            <a:endParaRPr lang="fr-FR" sz="800" spc="-7" dirty="0">
              <a:solidFill>
                <a:srgbClr val="FFFFFF"/>
              </a:solidFill>
              <a:latin typeface="Ubuntu"/>
              <a:cs typeface="Ubuntu"/>
            </a:endParaRPr>
          </a:p>
          <a:p>
            <a:pPr marL="8594" marR="3438">
              <a:spcBef>
                <a:spcPts val="68"/>
              </a:spcBef>
            </a:pPr>
            <a:r>
              <a:rPr lang="fr-FR" sz="800" spc="-7" dirty="0">
                <a:solidFill>
                  <a:srgbClr val="FFFFFF"/>
                </a:solidFill>
                <a:latin typeface="Ubuntu"/>
                <a:cs typeface="Ubuntu"/>
              </a:rPr>
              <a:t>Allemagne</a:t>
            </a:r>
            <a:endParaRPr sz="800" dirty="0">
              <a:latin typeface="Ubuntu"/>
              <a:cs typeface="Ubuntu"/>
            </a:endParaRPr>
          </a:p>
        </p:txBody>
      </p:sp>
      <p:sp>
        <p:nvSpPr>
          <p:cNvPr id="4" name="object 4"/>
          <p:cNvSpPr txBox="1"/>
          <p:nvPr/>
        </p:nvSpPr>
        <p:spPr>
          <a:xfrm>
            <a:off x="9601394" y="1035947"/>
            <a:ext cx="827816" cy="896100"/>
          </a:xfrm>
          <a:prstGeom prst="rect">
            <a:avLst/>
          </a:prstGeom>
        </p:spPr>
        <p:txBody>
          <a:bodyPr vert="horz" wrap="square" lIns="0" tIns="8594" rIns="0" bIns="0" rtlCol="0">
            <a:spAutoFit/>
          </a:bodyPr>
          <a:lstStyle/>
          <a:p>
            <a:pPr marL="8594" marR="116020">
              <a:spcBef>
                <a:spcPts val="68"/>
              </a:spcBef>
            </a:pPr>
            <a:r>
              <a:rPr sz="800" spc="-7" dirty="0">
                <a:solidFill>
                  <a:srgbClr val="FFFFFF"/>
                </a:solidFill>
                <a:latin typeface="Ubuntu"/>
                <a:cs typeface="Ubuntu"/>
              </a:rPr>
              <a:t>H</a:t>
            </a:r>
            <a:r>
              <a:rPr lang="fr-FR" sz="800" spc="-7" dirty="0" err="1">
                <a:solidFill>
                  <a:srgbClr val="FFFFFF"/>
                </a:solidFill>
                <a:latin typeface="Ubuntu"/>
                <a:cs typeface="Ubuntu"/>
              </a:rPr>
              <a:t>ongrie</a:t>
            </a:r>
            <a:endParaRPr lang="fr-FR" sz="800" spc="-7" dirty="0">
              <a:solidFill>
                <a:srgbClr val="FFFFFF"/>
              </a:solidFill>
              <a:latin typeface="Ubuntu"/>
              <a:cs typeface="Ubuntu"/>
            </a:endParaRPr>
          </a:p>
          <a:p>
            <a:pPr marL="8594" marR="116020">
              <a:spcBef>
                <a:spcPts val="68"/>
              </a:spcBef>
            </a:pPr>
            <a:r>
              <a:rPr sz="800" spc="-7" dirty="0" err="1">
                <a:solidFill>
                  <a:srgbClr val="FFFFFF"/>
                </a:solidFill>
                <a:latin typeface="Ubuntu"/>
                <a:cs typeface="Ubuntu"/>
              </a:rPr>
              <a:t>Irland</a:t>
            </a:r>
            <a:r>
              <a:rPr lang="fr-FR" sz="800" spc="-7" dirty="0">
                <a:solidFill>
                  <a:srgbClr val="FFFFFF"/>
                </a:solidFill>
                <a:latin typeface="Ubuntu"/>
                <a:cs typeface="Ubuntu"/>
              </a:rPr>
              <a:t>e</a:t>
            </a:r>
          </a:p>
          <a:p>
            <a:pPr marL="8594" marR="116020">
              <a:spcBef>
                <a:spcPts val="68"/>
              </a:spcBef>
            </a:pPr>
            <a:r>
              <a:rPr sz="800" spc="-7" dirty="0">
                <a:solidFill>
                  <a:srgbClr val="FFFFFF"/>
                </a:solidFill>
                <a:latin typeface="Ubuntu"/>
                <a:cs typeface="Ubuntu"/>
              </a:rPr>
              <a:t>Ital</a:t>
            </a:r>
            <a:r>
              <a:rPr lang="fr-FR" sz="800" spc="-7" dirty="0" err="1">
                <a:solidFill>
                  <a:srgbClr val="FFFFFF"/>
                </a:solidFill>
                <a:latin typeface="Ubuntu"/>
                <a:cs typeface="Ubuntu"/>
              </a:rPr>
              <a:t>ie</a:t>
            </a:r>
            <a:endParaRPr lang="fr-FR" sz="800" spc="-7" dirty="0">
              <a:solidFill>
                <a:srgbClr val="FFFFFF"/>
              </a:solidFill>
              <a:latin typeface="Ubuntu"/>
              <a:cs typeface="Ubuntu"/>
            </a:endParaRPr>
          </a:p>
          <a:p>
            <a:pPr marL="8594" marR="3438"/>
            <a:r>
              <a:rPr sz="800" spc="-14" dirty="0">
                <a:solidFill>
                  <a:srgbClr val="FFFFFF"/>
                </a:solidFill>
                <a:latin typeface="Ubuntu"/>
                <a:cs typeface="Ubuntu"/>
              </a:rPr>
              <a:t>Luxemburg</a:t>
            </a:r>
            <a:r>
              <a:rPr sz="800" spc="338" dirty="0">
                <a:solidFill>
                  <a:srgbClr val="FFFFFF"/>
                </a:solidFill>
                <a:latin typeface="Ubuntu"/>
                <a:cs typeface="Ubuntu"/>
              </a:rPr>
              <a:t> </a:t>
            </a:r>
            <a:r>
              <a:rPr sz="800" spc="-7" dirty="0">
                <a:solidFill>
                  <a:srgbClr val="FFFFFF"/>
                </a:solidFill>
                <a:latin typeface="Ubuntu"/>
                <a:cs typeface="Ubuntu"/>
              </a:rPr>
              <a:t>Nor</a:t>
            </a:r>
            <a:r>
              <a:rPr lang="fr-FR" sz="800" spc="-7" dirty="0" err="1">
                <a:solidFill>
                  <a:srgbClr val="FFFFFF"/>
                </a:solidFill>
                <a:latin typeface="Ubuntu"/>
                <a:cs typeface="Ubuntu"/>
              </a:rPr>
              <a:t>vège</a:t>
            </a:r>
            <a:endParaRPr lang="fr-FR" sz="800" spc="-7" dirty="0">
              <a:solidFill>
                <a:srgbClr val="FFFFFF"/>
              </a:solidFill>
              <a:latin typeface="Ubuntu"/>
              <a:cs typeface="Ubuntu"/>
            </a:endParaRPr>
          </a:p>
          <a:p>
            <a:pPr marL="8594" marR="3438"/>
            <a:r>
              <a:rPr sz="800" spc="-7" dirty="0">
                <a:solidFill>
                  <a:srgbClr val="FFFFFF"/>
                </a:solidFill>
                <a:latin typeface="Ubuntu"/>
                <a:cs typeface="Ubuntu"/>
              </a:rPr>
              <a:t>Pol</a:t>
            </a:r>
            <a:r>
              <a:rPr lang="fr-FR" sz="800" spc="-7" dirty="0" err="1">
                <a:solidFill>
                  <a:srgbClr val="FFFFFF"/>
                </a:solidFill>
                <a:latin typeface="Ubuntu"/>
                <a:cs typeface="Ubuntu"/>
              </a:rPr>
              <a:t>ogne</a:t>
            </a:r>
            <a:endParaRPr lang="fr-FR" sz="800" spc="-7" dirty="0">
              <a:solidFill>
                <a:srgbClr val="FFFFFF"/>
              </a:solidFill>
              <a:latin typeface="Ubuntu"/>
              <a:cs typeface="Ubuntu"/>
            </a:endParaRPr>
          </a:p>
          <a:p>
            <a:pPr marL="8594" marR="3438"/>
            <a:r>
              <a:rPr lang="fr-FR" sz="800" spc="-7" dirty="0">
                <a:solidFill>
                  <a:srgbClr val="FFFFFF"/>
                </a:solidFill>
                <a:latin typeface="Ubuntu"/>
                <a:cs typeface="Ubuntu"/>
              </a:rPr>
              <a:t>P</a:t>
            </a:r>
            <a:r>
              <a:rPr sz="800" spc="-7" dirty="0" err="1">
                <a:solidFill>
                  <a:srgbClr val="FFFFFF"/>
                </a:solidFill>
                <a:latin typeface="Ubuntu"/>
                <a:cs typeface="Ubuntu"/>
              </a:rPr>
              <a:t>ortugal</a:t>
            </a:r>
            <a:endParaRPr sz="800" dirty="0">
              <a:latin typeface="Ubuntu"/>
              <a:cs typeface="Ubuntu"/>
            </a:endParaRPr>
          </a:p>
        </p:txBody>
      </p:sp>
      <p:sp>
        <p:nvSpPr>
          <p:cNvPr id="5" name="object 5"/>
          <p:cNvSpPr txBox="1"/>
          <p:nvPr/>
        </p:nvSpPr>
        <p:spPr>
          <a:xfrm>
            <a:off x="10312870" y="1035947"/>
            <a:ext cx="812066" cy="934572"/>
          </a:xfrm>
          <a:prstGeom prst="rect">
            <a:avLst/>
          </a:prstGeom>
        </p:spPr>
        <p:txBody>
          <a:bodyPr vert="horz" wrap="square" lIns="0" tIns="8594" rIns="0" bIns="0" rtlCol="0">
            <a:spAutoFit/>
          </a:bodyPr>
          <a:lstStyle/>
          <a:p>
            <a:pPr marL="8594" marR="3438">
              <a:spcBef>
                <a:spcPts val="68"/>
              </a:spcBef>
            </a:pPr>
            <a:r>
              <a:rPr sz="800" spc="-7" dirty="0">
                <a:solidFill>
                  <a:srgbClr val="FFFFFF"/>
                </a:solidFill>
                <a:latin typeface="Ubuntu"/>
                <a:cs typeface="Ubuntu"/>
              </a:rPr>
              <a:t>Ro</a:t>
            </a:r>
            <a:r>
              <a:rPr lang="fr-FR" sz="800" spc="-7" dirty="0" err="1">
                <a:solidFill>
                  <a:srgbClr val="FFFFFF"/>
                </a:solidFill>
                <a:latin typeface="Ubuntu"/>
                <a:cs typeface="Ubuntu"/>
              </a:rPr>
              <a:t>umanie</a:t>
            </a:r>
            <a:endParaRPr lang="fr-FR" sz="800" spc="-7" dirty="0">
              <a:solidFill>
                <a:srgbClr val="FFFFFF"/>
              </a:solidFill>
              <a:latin typeface="Ubuntu"/>
              <a:cs typeface="Ubuntu"/>
            </a:endParaRPr>
          </a:p>
          <a:p>
            <a:pPr marL="8594" marR="3438">
              <a:spcBef>
                <a:spcPts val="68"/>
              </a:spcBef>
            </a:pPr>
            <a:r>
              <a:rPr sz="800" spc="-7" dirty="0" err="1">
                <a:solidFill>
                  <a:srgbClr val="FFFFFF"/>
                </a:solidFill>
                <a:latin typeface="Ubuntu"/>
                <a:cs typeface="Ubuntu"/>
              </a:rPr>
              <a:t>Slova</a:t>
            </a:r>
            <a:r>
              <a:rPr lang="fr-FR" sz="800" spc="-7" dirty="0" err="1">
                <a:solidFill>
                  <a:srgbClr val="FFFFFF"/>
                </a:solidFill>
                <a:latin typeface="Ubuntu"/>
                <a:cs typeface="Ubuntu"/>
              </a:rPr>
              <a:t>quie</a:t>
            </a:r>
            <a:endParaRPr lang="fr-FR" sz="800" spc="-7" dirty="0">
              <a:solidFill>
                <a:srgbClr val="FFFFFF"/>
              </a:solidFill>
              <a:latin typeface="Ubuntu"/>
              <a:cs typeface="Ubuntu"/>
            </a:endParaRPr>
          </a:p>
          <a:p>
            <a:pPr marL="8594" marR="3438">
              <a:spcBef>
                <a:spcPts val="68"/>
              </a:spcBef>
            </a:pPr>
            <a:r>
              <a:rPr lang="fr-FR" sz="800" spc="-14" dirty="0">
                <a:solidFill>
                  <a:srgbClr val="FFFFFF"/>
                </a:solidFill>
                <a:latin typeface="Ubuntu"/>
                <a:cs typeface="Ubuntu"/>
              </a:rPr>
              <a:t>Espagne</a:t>
            </a:r>
          </a:p>
          <a:p>
            <a:pPr marL="8594" marR="3438">
              <a:spcBef>
                <a:spcPts val="68"/>
              </a:spcBef>
            </a:pPr>
            <a:r>
              <a:rPr sz="800" spc="-7" dirty="0">
                <a:solidFill>
                  <a:srgbClr val="FFFFFF"/>
                </a:solidFill>
                <a:latin typeface="Ubuntu"/>
                <a:cs typeface="Ubuntu"/>
              </a:rPr>
              <a:t>S</a:t>
            </a:r>
            <a:r>
              <a:rPr lang="fr-FR" sz="800" spc="-7" dirty="0" err="1">
                <a:solidFill>
                  <a:srgbClr val="FFFFFF"/>
                </a:solidFill>
                <a:latin typeface="Ubuntu"/>
                <a:cs typeface="Ubuntu"/>
              </a:rPr>
              <a:t>uède</a:t>
            </a:r>
            <a:r>
              <a:rPr sz="800" spc="338" dirty="0">
                <a:solidFill>
                  <a:srgbClr val="FFFFFF"/>
                </a:solidFill>
                <a:latin typeface="Ubuntu"/>
                <a:cs typeface="Ubuntu"/>
              </a:rPr>
              <a:t> </a:t>
            </a:r>
            <a:r>
              <a:rPr sz="800" spc="-7" dirty="0">
                <a:solidFill>
                  <a:srgbClr val="FFFFFF"/>
                </a:solidFill>
                <a:latin typeface="Ubuntu"/>
                <a:cs typeface="Ubuntu"/>
              </a:rPr>
              <a:t>S</a:t>
            </a:r>
            <a:r>
              <a:rPr lang="fr-FR" sz="800" spc="-7" dirty="0" err="1">
                <a:solidFill>
                  <a:srgbClr val="FFFFFF"/>
                </a:solidFill>
                <a:latin typeface="Ubuntu"/>
                <a:cs typeface="Ubuntu"/>
              </a:rPr>
              <a:t>uisse</a:t>
            </a:r>
            <a:endParaRPr lang="fr-FR" sz="800" spc="-7" dirty="0">
              <a:solidFill>
                <a:srgbClr val="FFFFFF"/>
              </a:solidFill>
              <a:latin typeface="Ubuntu"/>
              <a:cs typeface="Ubuntu"/>
            </a:endParaRPr>
          </a:p>
          <a:p>
            <a:pPr marL="8594" marR="3438">
              <a:spcBef>
                <a:spcPts val="68"/>
              </a:spcBef>
            </a:pPr>
            <a:r>
              <a:rPr lang="fr-FR" sz="800" spc="-17" dirty="0">
                <a:solidFill>
                  <a:srgbClr val="FFFFFF"/>
                </a:solidFill>
                <a:latin typeface="Ubuntu"/>
                <a:cs typeface="Ubuntu"/>
              </a:rPr>
              <a:t>Pays-Bas</a:t>
            </a:r>
            <a:r>
              <a:rPr sz="800" spc="338" dirty="0">
                <a:solidFill>
                  <a:srgbClr val="FFFFFF"/>
                </a:solidFill>
                <a:latin typeface="Ubuntu"/>
                <a:cs typeface="Ubuntu"/>
              </a:rPr>
              <a:t> </a:t>
            </a:r>
            <a:r>
              <a:rPr sz="800" spc="-7" dirty="0">
                <a:solidFill>
                  <a:srgbClr val="FFFFFF"/>
                </a:solidFill>
                <a:latin typeface="Ubuntu"/>
                <a:cs typeface="Ubuntu"/>
              </a:rPr>
              <a:t>Ukraine</a:t>
            </a:r>
            <a:endParaRPr lang="fr-FR" sz="800" spc="-7" dirty="0">
              <a:solidFill>
                <a:srgbClr val="FFFFFF"/>
              </a:solidFill>
              <a:latin typeface="Ubuntu"/>
              <a:cs typeface="Ubuntu"/>
            </a:endParaRPr>
          </a:p>
          <a:p>
            <a:pPr marL="8594" marR="3438">
              <a:spcBef>
                <a:spcPts val="68"/>
              </a:spcBef>
            </a:pPr>
            <a:r>
              <a:rPr lang="fr-FR" sz="800" spc="-7" dirty="0">
                <a:solidFill>
                  <a:srgbClr val="FFFFFF"/>
                </a:solidFill>
                <a:latin typeface="Ubuntu"/>
                <a:cs typeface="Ubuntu"/>
              </a:rPr>
              <a:t>Royaume-Uni</a:t>
            </a:r>
            <a:endParaRPr sz="800" dirty="0">
              <a:latin typeface="Ubuntu"/>
              <a:cs typeface="Ubuntu"/>
            </a:endParaRPr>
          </a:p>
        </p:txBody>
      </p:sp>
      <p:sp>
        <p:nvSpPr>
          <p:cNvPr id="9" name="object 9"/>
          <p:cNvSpPr txBox="1"/>
          <p:nvPr/>
        </p:nvSpPr>
        <p:spPr>
          <a:xfrm>
            <a:off x="1528482" y="4076678"/>
            <a:ext cx="775103" cy="450287"/>
          </a:xfrm>
          <a:prstGeom prst="rect">
            <a:avLst/>
          </a:prstGeom>
        </p:spPr>
        <p:txBody>
          <a:bodyPr vert="horz" wrap="square" lIns="0" tIns="39532" rIns="0" bIns="0" rtlCol="0">
            <a:spAutoFit/>
          </a:bodyPr>
          <a:lstStyle/>
          <a:p>
            <a:pPr marL="8594" marR="3438">
              <a:lnSpc>
                <a:spcPts val="1556"/>
              </a:lnSpc>
              <a:spcBef>
                <a:spcPts val="311"/>
              </a:spcBef>
            </a:pPr>
            <a:r>
              <a:rPr sz="1400" spc="-14" dirty="0" err="1">
                <a:solidFill>
                  <a:srgbClr val="FFFFFF"/>
                </a:solidFill>
                <a:latin typeface="Ubuntu"/>
                <a:cs typeface="Ubuntu"/>
              </a:rPr>
              <a:t>Asi</a:t>
            </a:r>
            <a:r>
              <a:rPr lang="fr-FR" sz="1400" spc="-14" dirty="0">
                <a:solidFill>
                  <a:srgbClr val="FFFFFF"/>
                </a:solidFill>
                <a:latin typeface="Ubuntu"/>
                <a:cs typeface="Ubuntu"/>
              </a:rPr>
              <a:t>e</a:t>
            </a:r>
            <a:r>
              <a:rPr sz="1400" spc="-14" dirty="0">
                <a:solidFill>
                  <a:srgbClr val="FFFFFF"/>
                </a:solidFill>
                <a:latin typeface="Ubuntu"/>
                <a:cs typeface="Ubuntu"/>
              </a:rPr>
              <a:t> </a:t>
            </a:r>
            <a:r>
              <a:rPr sz="1400" spc="-7" dirty="0" err="1">
                <a:solidFill>
                  <a:srgbClr val="FFFFFF"/>
                </a:solidFill>
                <a:latin typeface="Ubuntu"/>
                <a:cs typeface="Ubuntu"/>
              </a:rPr>
              <a:t>Paciﬁ</a:t>
            </a:r>
            <a:r>
              <a:rPr lang="fr-FR" sz="1400" spc="-7" dirty="0">
                <a:solidFill>
                  <a:srgbClr val="FFFFFF"/>
                </a:solidFill>
                <a:latin typeface="Ubuntu"/>
                <a:cs typeface="Ubuntu"/>
              </a:rPr>
              <a:t>que</a:t>
            </a:r>
            <a:endParaRPr sz="1400" dirty="0">
              <a:latin typeface="Ubuntu"/>
              <a:cs typeface="Ubuntu"/>
            </a:endParaRPr>
          </a:p>
        </p:txBody>
      </p:sp>
      <p:sp>
        <p:nvSpPr>
          <p:cNvPr id="10" name="object 10"/>
          <p:cNvSpPr txBox="1"/>
          <p:nvPr/>
        </p:nvSpPr>
        <p:spPr>
          <a:xfrm>
            <a:off x="4367727" y="4175185"/>
            <a:ext cx="498563" cy="624231"/>
          </a:xfrm>
          <a:prstGeom prst="rect">
            <a:avLst/>
          </a:prstGeom>
        </p:spPr>
        <p:txBody>
          <a:bodyPr vert="horz" wrap="square" lIns="0" tIns="8594" rIns="0" bIns="0" rtlCol="0">
            <a:spAutoFit/>
          </a:bodyPr>
          <a:lstStyle/>
          <a:p>
            <a:pPr marL="8594" marR="3438">
              <a:spcBef>
                <a:spcPts val="68"/>
              </a:spcBef>
            </a:pPr>
            <a:r>
              <a:rPr sz="800" spc="-14" dirty="0" err="1">
                <a:solidFill>
                  <a:srgbClr val="FFFFFF"/>
                </a:solidFill>
                <a:latin typeface="Ubuntu"/>
                <a:cs typeface="Ubuntu"/>
              </a:rPr>
              <a:t>Australi</a:t>
            </a:r>
            <a:r>
              <a:rPr lang="fr-FR" sz="800" spc="-14" dirty="0">
                <a:solidFill>
                  <a:srgbClr val="FFFFFF"/>
                </a:solidFill>
                <a:latin typeface="Ubuntu"/>
                <a:cs typeface="Ubuntu"/>
              </a:rPr>
              <a:t>e</a:t>
            </a:r>
            <a:r>
              <a:rPr sz="800" spc="338" dirty="0">
                <a:solidFill>
                  <a:srgbClr val="FFFFFF"/>
                </a:solidFill>
                <a:latin typeface="Ubuntu"/>
                <a:cs typeface="Ubuntu"/>
              </a:rPr>
              <a:t> </a:t>
            </a:r>
            <a:r>
              <a:rPr sz="800" spc="-7" dirty="0">
                <a:solidFill>
                  <a:srgbClr val="FFFFFF"/>
                </a:solidFill>
                <a:latin typeface="Ubuntu"/>
                <a:cs typeface="Ubuntu"/>
              </a:rPr>
              <a:t>Chin</a:t>
            </a:r>
            <a:r>
              <a:rPr lang="fr-FR" sz="800" spc="-7" dirty="0">
                <a:solidFill>
                  <a:srgbClr val="FFFFFF"/>
                </a:solidFill>
                <a:latin typeface="Ubuntu"/>
                <a:cs typeface="Ubuntu"/>
              </a:rPr>
              <a:t>e</a:t>
            </a:r>
            <a:r>
              <a:rPr sz="800" spc="338" dirty="0">
                <a:solidFill>
                  <a:srgbClr val="FFFFFF"/>
                </a:solidFill>
                <a:latin typeface="Ubuntu"/>
                <a:cs typeface="Ubuntu"/>
              </a:rPr>
              <a:t> </a:t>
            </a:r>
            <a:r>
              <a:rPr sz="800" spc="-7" dirty="0">
                <a:solidFill>
                  <a:srgbClr val="FFFFFF"/>
                </a:solidFill>
                <a:latin typeface="Ubuntu"/>
                <a:cs typeface="Ubuntu"/>
              </a:rPr>
              <a:t>Ind</a:t>
            </a:r>
            <a:r>
              <a:rPr lang="fr-FR" sz="800" spc="-7" dirty="0">
                <a:solidFill>
                  <a:srgbClr val="FFFFFF"/>
                </a:solidFill>
                <a:latin typeface="Ubuntu"/>
                <a:cs typeface="Ubuntu"/>
              </a:rPr>
              <a:t>e</a:t>
            </a:r>
            <a:r>
              <a:rPr sz="800" spc="338" dirty="0">
                <a:solidFill>
                  <a:srgbClr val="FFFFFF"/>
                </a:solidFill>
                <a:latin typeface="Ubuntu"/>
                <a:cs typeface="Ubuntu"/>
              </a:rPr>
              <a:t> </a:t>
            </a:r>
            <a:r>
              <a:rPr sz="800" spc="-14" dirty="0">
                <a:solidFill>
                  <a:srgbClr val="FFFFFF"/>
                </a:solidFill>
                <a:latin typeface="Ubuntu"/>
                <a:cs typeface="Ubuntu"/>
              </a:rPr>
              <a:t>Jap</a:t>
            </a:r>
            <a:r>
              <a:rPr lang="fr-FR" sz="800" spc="-14" dirty="0">
                <a:solidFill>
                  <a:srgbClr val="FFFFFF"/>
                </a:solidFill>
                <a:latin typeface="Ubuntu"/>
                <a:cs typeface="Ubuntu"/>
              </a:rPr>
              <a:t>o</a:t>
            </a:r>
            <a:r>
              <a:rPr sz="800" spc="-14" dirty="0">
                <a:solidFill>
                  <a:srgbClr val="FFFFFF"/>
                </a:solidFill>
                <a:latin typeface="Ubuntu"/>
                <a:cs typeface="Ubuntu"/>
              </a:rPr>
              <a:t>n</a:t>
            </a:r>
            <a:r>
              <a:rPr sz="800" spc="338" dirty="0">
                <a:solidFill>
                  <a:srgbClr val="FFFFFF"/>
                </a:solidFill>
                <a:latin typeface="Ubuntu"/>
                <a:cs typeface="Ubuntu"/>
              </a:rPr>
              <a:t> </a:t>
            </a:r>
            <a:r>
              <a:rPr sz="800" spc="-7" dirty="0">
                <a:solidFill>
                  <a:srgbClr val="FFFFFF"/>
                </a:solidFill>
                <a:latin typeface="Ubuntu"/>
                <a:cs typeface="Ubuntu"/>
              </a:rPr>
              <a:t>Mala</a:t>
            </a:r>
            <a:r>
              <a:rPr lang="fr-FR" sz="800" spc="-7" dirty="0" err="1">
                <a:solidFill>
                  <a:srgbClr val="FFFFFF"/>
                </a:solidFill>
                <a:latin typeface="Ubuntu"/>
                <a:cs typeface="Ubuntu"/>
              </a:rPr>
              <a:t>isie</a:t>
            </a:r>
            <a:endParaRPr sz="800" dirty="0">
              <a:latin typeface="Ubuntu"/>
              <a:cs typeface="Ubuntu"/>
            </a:endParaRPr>
          </a:p>
        </p:txBody>
      </p:sp>
      <p:sp>
        <p:nvSpPr>
          <p:cNvPr id="11" name="object 11"/>
          <p:cNvSpPr txBox="1"/>
          <p:nvPr/>
        </p:nvSpPr>
        <p:spPr>
          <a:xfrm>
            <a:off x="4940636" y="4175185"/>
            <a:ext cx="843568" cy="883276"/>
          </a:xfrm>
          <a:prstGeom prst="rect">
            <a:avLst/>
          </a:prstGeom>
        </p:spPr>
        <p:txBody>
          <a:bodyPr vert="horz" wrap="square" lIns="0" tIns="8594" rIns="0" bIns="0" rtlCol="0">
            <a:spAutoFit/>
          </a:bodyPr>
          <a:lstStyle/>
          <a:p>
            <a:pPr marL="8594" marR="3438">
              <a:spcBef>
                <a:spcPts val="68"/>
              </a:spcBef>
            </a:pPr>
            <a:r>
              <a:rPr sz="800" spc="-7" dirty="0">
                <a:solidFill>
                  <a:srgbClr val="FFFFFF"/>
                </a:solidFill>
                <a:latin typeface="Ubuntu"/>
                <a:cs typeface="Ubuntu"/>
              </a:rPr>
              <a:t>N</a:t>
            </a:r>
            <a:r>
              <a:rPr lang="fr-FR" sz="800" spc="-7" dirty="0" err="1">
                <a:solidFill>
                  <a:srgbClr val="FFFFFF"/>
                </a:solidFill>
                <a:latin typeface="Ubuntu"/>
                <a:cs typeface="Ubuntu"/>
              </a:rPr>
              <a:t>ouvelle</a:t>
            </a:r>
            <a:r>
              <a:rPr lang="fr-FR" sz="800" spc="-7" dirty="0">
                <a:solidFill>
                  <a:srgbClr val="FFFFFF"/>
                </a:solidFill>
                <a:latin typeface="Ubuntu"/>
                <a:cs typeface="Ubuntu"/>
              </a:rPr>
              <a:t>-Zélande</a:t>
            </a:r>
            <a:r>
              <a:rPr sz="800" spc="338" dirty="0">
                <a:solidFill>
                  <a:srgbClr val="FFFFFF"/>
                </a:solidFill>
                <a:latin typeface="Ubuntu"/>
                <a:cs typeface="Ubuntu"/>
              </a:rPr>
              <a:t> </a:t>
            </a:r>
            <a:r>
              <a:rPr sz="800" spc="-7" dirty="0">
                <a:solidFill>
                  <a:srgbClr val="FFFFFF"/>
                </a:solidFill>
                <a:latin typeface="Ubuntu"/>
                <a:cs typeface="Ubuntu"/>
              </a:rPr>
              <a:t>Philippines</a:t>
            </a:r>
            <a:r>
              <a:rPr sz="800" spc="338" dirty="0">
                <a:solidFill>
                  <a:srgbClr val="FFFFFF"/>
                </a:solidFill>
                <a:latin typeface="Ubuntu"/>
                <a:cs typeface="Ubuntu"/>
              </a:rPr>
              <a:t> </a:t>
            </a:r>
            <a:r>
              <a:rPr sz="800" spc="-7" dirty="0" err="1">
                <a:solidFill>
                  <a:srgbClr val="FFFFFF"/>
                </a:solidFill>
                <a:latin typeface="Ubuntu"/>
                <a:cs typeface="Ubuntu"/>
              </a:rPr>
              <a:t>Singapo</a:t>
            </a:r>
            <a:r>
              <a:rPr lang="fr-FR" sz="800" spc="-7" dirty="0" err="1">
                <a:solidFill>
                  <a:srgbClr val="FFFFFF"/>
                </a:solidFill>
                <a:latin typeface="Ubuntu"/>
                <a:cs typeface="Ubuntu"/>
              </a:rPr>
              <a:t>ur</a:t>
            </a:r>
            <a:br>
              <a:rPr lang="fr-FR" sz="800" spc="-7" dirty="0">
                <a:solidFill>
                  <a:srgbClr val="FFFFFF"/>
                </a:solidFill>
                <a:latin typeface="Ubuntu"/>
                <a:cs typeface="Ubuntu"/>
              </a:rPr>
            </a:br>
            <a:r>
              <a:rPr lang="fr-FR" sz="800" spc="-7" dirty="0">
                <a:solidFill>
                  <a:srgbClr val="FFFFFF"/>
                </a:solidFill>
                <a:latin typeface="Ubuntu"/>
                <a:cs typeface="Ubuntu"/>
              </a:rPr>
              <a:t>Corée du Sud</a:t>
            </a:r>
            <a:r>
              <a:rPr sz="800" spc="338" dirty="0">
                <a:solidFill>
                  <a:srgbClr val="FFFFFF"/>
                </a:solidFill>
                <a:latin typeface="Ubuntu"/>
                <a:cs typeface="Ubuntu"/>
              </a:rPr>
              <a:t> </a:t>
            </a:r>
            <a:r>
              <a:rPr sz="800" spc="-7" dirty="0">
                <a:solidFill>
                  <a:srgbClr val="FFFFFF"/>
                </a:solidFill>
                <a:latin typeface="Ubuntu"/>
                <a:cs typeface="Ubuntu"/>
              </a:rPr>
              <a:t>Taiwan</a:t>
            </a:r>
            <a:endParaRPr lang="fr-FR" sz="800" spc="-7" dirty="0">
              <a:solidFill>
                <a:srgbClr val="FFFFFF"/>
              </a:solidFill>
              <a:latin typeface="Ubuntu"/>
              <a:cs typeface="Ubuntu"/>
            </a:endParaRPr>
          </a:p>
          <a:p>
            <a:pPr marL="8594" marR="3438">
              <a:spcBef>
                <a:spcPts val="68"/>
              </a:spcBef>
            </a:pPr>
            <a:r>
              <a:rPr sz="800" spc="-7" dirty="0" err="1">
                <a:solidFill>
                  <a:srgbClr val="FFFFFF"/>
                </a:solidFill>
                <a:latin typeface="Ubuntu"/>
                <a:cs typeface="Ubuntu"/>
              </a:rPr>
              <a:t>Tha</a:t>
            </a:r>
            <a:r>
              <a:rPr lang="fr-FR" sz="800" spc="-7" dirty="0">
                <a:solidFill>
                  <a:srgbClr val="FFFFFF"/>
                </a:solidFill>
                <a:latin typeface="Ubuntu"/>
                <a:cs typeface="Ubuntu"/>
              </a:rPr>
              <a:t>ï</a:t>
            </a:r>
            <a:r>
              <a:rPr sz="800" spc="-7" dirty="0">
                <a:solidFill>
                  <a:srgbClr val="FFFFFF"/>
                </a:solidFill>
                <a:latin typeface="Ubuntu"/>
                <a:cs typeface="Ubuntu"/>
              </a:rPr>
              <a:t>land</a:t>
            </a:r>
            <a:r>
              <a:rPr lang="fr-FR" sz="800" spc="-7" dirty="0">
                <a:solidFill>
                  <a:srgbClr val="FFFFFF"/>
                </a:solidFill>
                <a:latin typeface="Ubuntu"/>
                <a:cs typeface="Ubuntu"/>
              </a:rPr>
              <a:t>e</a:t>
            </a:r>
            <a:r>
              <a:rPr sz="800" spc="338" dirty="0">
                <a:solidFill>
                  <a:srgbClr val="FFFFFF"/>
                </a:solidFill>
                <a:latin typeface="Ubuntu"/>
                <a:cs typeface="Ubuntu"/>
              </a:rPr>
              <a:t> </a:t>
            </a:r>
            <a:r>
              <a:rPr sz="800" spc="-7" dirty="0">
                <a:solidFill>
                  <a:srgbClr val="FFFFFF"/>
                </a:solidFill>
                <a:latin typeface="Ubuntu"/>
                <a:cs typeface="Ubuntu"/>
              </a:rPr>
              <a:t>Vietnam</a:t>
            </a:r>
            <a:endParaRPr sz="800" dirty="0">
              <a:latin typeface="Ubuntu"/>
              <a:cs typeface="Ubuntu"/>
            </a:endParaRPr>
          </a:p>
        </p:txBody>
      </p:sp>
      <p:sp>
        <p:nvSpPr>
          <p:cNvPr id="8" name="object 8"/>
          <p:cNvSpPr txBox="1"/>
          <p:nvPr/>
        </p:nvSpPr>
        <p:spPr>
          <a:xfrm>
            <a:off x="7071709" y="4762840"/>
            <a:ext cx="1265034" cy="443345"/>
          </a:xfrm>
          <a:prstGeom prst="rect">
            <a:avLst/>
          </a:prstGeom>
        </p:spPr>
        <p:txBody>
          <a:bodyPr vert="horz" wrap="square" lIns="0" tIns="32657" rIns="0" bIns="0" rtlCol="0">
            <a:spAutoFit/>
          </a:bodyPr>
          <a:lstStyle/>
          <a:p>
            <a:pPr marL="8594" marR="3438">
              <a:lnSpc>
                <a:spcPts val="1624"/>
              </a:lnSpc>
              <a:spcBef>
                <a:spcPts val="257"/>
              </a:spcBef>
            </a:pPr>
            <a:r>
              <a:rPr sz="1400" dirty="0" err="1">
                <a:solidFill>
                  <a:srgbClr val="FFFFFF"/>
                </a:solidFill>
                <a:latin typeface="Ubuntu"/>
                <a:cs typeface="Ubuntu"/>
              </a:rPr>
              <a:t>Afri</a:t>
            </a:r>
            <a:r>
              <a:rPr lang="fr-FR" sz="1400" dirty="0">
                <a:solidFill>
                  <a:srgbClr val="FFFFFF"/>
                </a:solidFill>
                <a:latin typeface="Ubuntu"/>
                <a:cs typeface="Ubuntu"/>
              </a:rPr>
              <a:t>que</a:t>
            </a:r>
            <a:r>
              <a:rPr sz="1400" dirty="0">
                <a:solidFill>
                  <a:srgbClr val="FFFFFF"/>
                </a:solidFill>
                <a:latin typeface="Ubuntu"/>
                <a:cs typeface="Ubuntu"/>
              </a:rPr>
              <a:t> </a:t>
            </a:r>
            <a:r>
              <a:rPr lang="fr-FR" sz="1400" dirty="0">
                <a:solidFill>
                  <a:srgbClr val="FFFFFF"/>
                </a:solidFill>
                <a:latin typeface="Ubuntu"/>
                <a:cs typeface="Ubuntu"/>
              </a:rPr>
              <a:t>et</a:t>
            </a:r>
            <a:r>
              <a:rPr sz="1400" dirty="0">
                <a:solidFill>
                  <a:srgbClr val="FFFFFF"/>
                </a:solidFill>
                <a:latin typeface="Ubuntu"/>
                <a:cs typeface="Ubuntu"/>
              </a:rPr>
              <a:t> </a:t>
            </a:r>
            <a:r>
              <a:rPr lang="fr-FR" sz="1400" dirty="0">
                <a:solidFill>
                  <a:srgbClr val="FFFFFF"/>
                </a:solidFill>
                <a:latin typeface="Ubuntu"/>
                <a:cs typeface="Ubuntu"/>
              </a:rPr>
              <a:t>Moyen-Orient</a:t>
            </a:r>
            <a:endParaRPr sz="1400" dirty="0">
              <a:latin typeface="Ubuntu"/>
              <a:cs typeface="Ubuntu"/>
            </a:endParaRPr>
          </a:p>
        </p:txBody>
      </p:sp>
      <p:sp>
        <p:nvSpPr>
          <p:cNvPr id="2" name="object 2"/>
          <p:cNvSpPr txBox="1"/>
          <p:nvPr/>
        </p:nvSpPr>
        <p:spPr>
          <a:xfrm>
            <a:off x="7167223" y="5428352"/>
            <a:ext cx="1206458" cy="908924"/>
          </a:xfrm>
          <a:prstGeom prst="rect">
            <a:avLst/>
          </a:prstGeom>
        </p:spPr>
        <p:txBody>
          <a:bodyPr vert="horz" wrap="square" lIns="0" tIns="8594" rIns="0" bIns="0" rtlCol="0">
            <a:spAutoFit/>
          </a:bodyPr>
          <a:lstStyle/>
          <a:p>
            <a:pPr marL="8594" marR="383726">
              <a:spcBef>
                <a:spcPts val="68"/>
              </a:spcBef>
            </a:pPr>
            <a:r>
              <a:rPr sz="800" spc="-7" dirty="0">
                <a:solidFill>
                  <a:srgbClr val="FFFFFF"/>
                </a:solidFill>
                <a:latin typeface="Ubuntu"/>
                <a:cs typeface="Ubuntu"/>
              </a:rPr>
              <a:t>Egypt</a:t>
            </a:r>
            <a:r>
              <a:rPr lang="fr-FR" sz="800" spc="-7" dirty="0">
                <a:solidFill>
                  <a:srgbClr val="FFFFFF"/>
                </a:solidFill>
                <a:latin typeface="Ubuntu"/>
                <a:cs typeface="Ubuntu"/>
              </a:rPr>
              <a:t>e</a:t>
            </a:r>
          </a:p>
          <a:p>
            <a:pPr marL="8594" marR="383726">
              <a:spcBef>
                <a:spcPts val="68"/>
              </a:spcBef>
            </a:pPr>
            <a:r>
              <a:rPr sz="800" spc="-7" dirty="0">
                <a:solidFill>
                  <a:srgbClr val="FFFFFF"/>
                </a:solidFill>
                <a:latin typeface="Ubuntu"/>
                <a:cs typeface="Ubuntu"/>
              </a:rPr>
              <a:t>Isra</a:t>
            </a:r>
            <a:r>
              <a:rPr lang="fr-FR" sz="800" spc="-7" dirty="0">
                <a:solidFill>
                  <a:srgbClr val="FFFFFF"/>
                </a:solidFill>
                <a:latin typeface="Ubuntu"/>
                <a:cs typeface="Ubuntu"/>
              </a:rPr>
              <a:t>ë</a:t>
            </a:r>
            <a:r>
              <a:rPr sz="800" spc="-7" dirty="0">
                <a:solidFill>
                  <a:srgbClr val="FFFFFF"/>
                </a:solidFill>
                <a:latin typeface="Ubuntu"/>
                <a:cs typeface="Ubuntu"/>
              </a:rPr>
              <a:t>l</a:t>
            </a:r>
            <a:endParaRPr lang="fr-FR" sz="800" spc="-7" dirty="0">
              <a:solidFill>
                <a:srgbClr val="FFFFFF"/>
              </a:solidFill>
              <a:latin typeface="Ubuntu"/>
              <a:cs typeface="Ubuntu"/>
            </a:endParaRPr>
          </a:p>
          <a:p>
            <a:pPr marL="8594" marR="383726">
              <a:spcBef>
                <a:spcPts val="68"/>
              </a:spcBef>
            </a:pPr>
            <a:r>
              <a:rPr sz="800" spc="-14" dirty="0">
                <a:solidFill>
                  <a:srgbClr val="FFFFFF"/>
                </a:solidFill>
                <a:latin typeface="Ubuntu"/>
                <a:cs typeface="Ubuntu"/>
              </a:rPr>
              <a:t>M</a:t>
            </a:r>
            <a:r>
              <a:rPr lang="fr-FR" sz="800" spc="-14" dirty="0" err="1">
                <a:solidFill>
                  <a:srgbClr val="FFFFFF"/>
                </a:solidFill>
                <a:latin typeface="Ubuntu"/>
                <a:cs typeface="Ubuntu"/>
              </a:rPr>
              <a:t>aroc</a:t>
            </a:r>
            <a:endParaRPr sz="800" dirty="0">
              <a:latin typeface="Ubuntu"/>
              <a:cs typeface="Ubuntu"/>
            </a:endParaRPr>
          </a:p>
          <a:p>
            <a:pPr marL="8594" marR="273722"/>
            <a:r>
              <a:rPr lang="fr-FR" sz="800" spc="-14" dirty="0">
                <a:solidFill>
                  <a:srgbClr val="FFFFFF"/>
                </a:solidFill>
                <a:latin typeface="Ubuntu"/>
                <a:cs typeface="Ubuntu"/>
              </a:rPr>
              <a:t>Arabie Saoudite</a:t>
            </a:r>
            <a:endParaRPr lang="fr-FR" sz="800" spc="-7" dirty="0">
              <a:solidFill>
                <a:srgbClr val="FFFFFF"/>
              </a:solidFill>
              <a:latin typeface="Ubuntu"/>
              <a:cs typeface="Ubuntu"/>
            </a:endParaRPr>
          </a:p>
          <a:p>
            <a:pPr marL="8594" marR="273722"/>
            <a:r>
              <a:rPr lang="fr-FR" sz="800" spc="-7" dirty="0">
                <a:solidFill>
                  <a:srgbClr val="FFFFFF"/>
                </a:solidFill>
                <a:latin typeface="Ubuntu"/>
                <a:cs typeface="Ubuntu"/>
              </a:rPr>
              <a:t>Afrique du Sud</a:t>
            </a:r>
          </a:p>
          <a:p>
            <a:pPr marL="8594" marR="273722"/>
            <a:r>
              <a:rPr sz="800" spc="-7" dirty="0" err="1">
                <a:solidFill>
                  <a:srgbClr val="FFFFFF"/>
                </a:solidFill>
                <a:latin typeface="Ubuntu"/>
                <a:cs typeface="Ubuntu"/>
              </a:rPr>
              <a:t>Tunisi</a:t>
            </a:r>
            <a:r>
              <a:rPr lang="fr-FR" sz="800" spc="-7" dirty="0">
                <a:solidFill>
                  <a:srgbClr val="FFFFFF"/>
                </a:solidFill>
                <a:latin typeface="Ubuntu"/>
                <a:cs typeface="Ubuntu"/>
              </a:rPr>
              <a:t>e</a:t>
            </a:r>
            <a:endParaRPr sz="800" dirty="0">
              <a:latin typeface="Ubuntu"/>
              <a:cs typeface="Ubuntu"/>
            </a:endParaRPr>
          </a:p>
          <a:p>
            <a:pPr marL="8594">
              <a:spcBef>
                <a:spcPts val="95"/>
              </a:spcBef>
            </a:pPr>
            <a:r>
              <a:rPr lang="fr-FR" sz="800" spc="-7" dirty="0">
                <a:solidFill>
                  <a:srgbClr val="FFFFFF"/>
                </a:solidFill>
                <a:latin typeface="Ubuntu"/>
                <a:cs typeface="Ubuntu"/>
              </a:rPr>
              <a:t>Emirats arabes unis</a:t>
            </a:r>
            <a:endParaRPr sz="800" dirty="0">
              <a:latin typeface="Ubuntu"/>
              <a:cs typeface="Ubuntu"/>
            </a:endParaRPr>
          </a:p>
        </p:txBody>
      </p:sp>
      <p:sp>
        <p:nvSpPr>
          <p:cNvPr id="12" name="object 12">
            <a:extLst>
              <a:ext uri="{C183D7F6-B498-43B3-948B-1728B52AA6E4}">
                <adec:decorative xmlns:adec="http://schemas.microsoft.com/office/drawing/2017/decorative" val="1"/>
              </a:ext>
            </a:extLst>
          </p:cNvPr>
          <p:cNvSpPr/>
          <p:nvPr/>
        </p:nvSpPr>
        <p:spPr>
          <a:xfrm>
            <a:off x="1528482" y="4621622"/>
            <a:ext cx="646697" cy="0"/>
          </a:xfrm>
          <a:custGeom>
            <a:avLst/>
            <a:gdLst/>
            <a:ahLst/>
            <a:cxnLst/>
            <a:rect l="l" t="t" r="r" b="b"/>
            <a:pathLst>
              <a:path w="955675">
                <a:moveTo>
                  <a:pt x="0" y="0"/>
                </a:moveTo>
                <a:lnTo>
                  <a:pt x="955598" y="0"/>
                </a:lnTo>
              </a:path>
            </a:pathLst>
          </a:custGeom>
          <a:ln w="28575">
            <a:solidFill>
              <a:srgbClr val="00B9E7"/>
            </a:solidFill>
          </a:ln>
        </p:spPr>
        <p:txBody>
          <a:bodyPr wrap="square" lIns="0" tIns="0" rIns="0" bIns="0" rtlCol="0"/>
          <a:lstStyle/>
          <a:p>
            <a:endParaRPr sz="1218"/>
          </a:p>
        </p:txBody>
      </p:sp>
      <p:sp>
        <p:nvSpPr>
          <p:cNvPr id="18" name="object 12">
            <a:extLst>
              <a:ext uri="{FF2B5EF4-FFF2-40B4-BE49-F238E27FC236}">
                <a16:creationId xmlns:a16="http://schemas.microsoft.com/office/drawing/2014/main" id="{B93B8FD7-9E2C-235D-A7EA-BDDF98FDB70D}"/>
              </a:ext>
              <a:ext uri="{C183D7F6-B498-43B3-948B-1728B52AA6E4}">
                <adec:decorative xmlns:adec="http://schemas.microsoft.com/office/drawing/2017/decorative" val="1"/>
              </a:ext>
            </a:extLst>
          </p:cNvPr>
          <p:cNvSpPr/>
          <p:nvPr/>
        </p:nvSpPr>
        <p:spPr>
          <a:xfrm>
            <a:off x="8571895" y="836231"/>
            <a:ext cx="646697" cy="0"/>
          </a:xfrm>
          <a:custGeom>
            <a:avLst/>
            <a:gdLst/>
            <a:ahLst/>
            <a:cxnLst/>
            <a:rect l="l" t="t" r="r" b="b"/>
            <a:pathLst>
              <a:path w="955675">
                <a:moveTo>
                  <a:pt x="0" y="0"/>
                </a:moveTo>
                <a:lnTo>
                  <a:pt x="955598" y="0"/>
                </a:lnTo>
              </a:path>
            </a:pathLst>
          </a:custGeom>
          <a:ln w="28575">
            <a:solidFill>
              <a:srgbClr val="00B9E7"/>
            </a:solidFill>
          </a:ln>
        </p:spPr>
        <p:txBody>
          <a:bodyPr wrap="square" lIns="0" tIns="0" rIns="0" bIns="0" rtlCol="0"/>
          <a:lstStyle/>
          <a:p>
            <a:endParaRPr sz="1218"/>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C183D7F6-B498-43B3-948B-1728B52AA6E4}">
                <adec:decorative xmlns:adec="http://schemas.microsoft.com/office/drawing/2017/decorative" val="1"/>
              </a:ext>
            </a:extLst>
          </p:cNvPr>
          <p:cNvSpPr/>
          <p:nvPr/>
        </p:nvSpPr>
        <p:spPr>
          <a:xfrm>
            <a:off x="428" y="0"/>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7293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pic>
        <p:nvPicPr>
          <p:cNvPr id="14" name="Image 20">
            <a:extLst>
              <a:ext uri="{FF2B5EF4-FFF2-40B4-BE49-F238E27FC236}">
                <a16:creationId xmlns:a16="http://schemas.microsoft.com/office/drawing/2014/main" id="{5E401AFB-B66E-9449-9672-1523B681A408}"/>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616" t="16114" r="12927" b="29459"/>
          <a:stretch/>
        </p:blipFill>
        <p:spPr>
          <a:xfrm rot="20464449" flipH="1">
            <a:off x="150260" y="391455"/>
            <a:ext cx="10206319" cy="4945030"/>
          </a:xfrm>
          <a:prstGeom prst="rect">
            <a:avLst/>
          </a:prstGeom>
        </p:spPr>
      </p:pic>
      <p:sp>
        <p:nvSpPr>
          <p:cNvPr id="12" name="object 5">
            <a:extLst>
              <a:ext uri="{FF2B5EF4-FFF2-40B4-BE49-F238E27FC236}">
                <a16:creationId xmlns:a16="http://schemas.microsoft.com/office/drawing/2014/main" id="{25E95DF9-A7CA-1440-9597-18F8C78D6D32}"/>
              </a:ext>
            </a:extLst>
          </p:cNvPr>
          <p:cNvSpPr txBox="1">
            <a:spLocks noGrp="1"/>
          </p:cNvSpPr>
          <p:nvPr>
            <p:ph type="title" idx="4294967295"/>
          </p:nvPr>
        </p:nvSpPr>
        <p:spPr>
          <a:xfrm>
            <a:off x="2361544" y="1988840"/>
            <a:ext cx="7883135" cy="3134292"/>
          </a:xfrm>
          <a:prstGeom prst="rect">
            <a:avLst/>
          </a:prstGeom>
          <a:noFill/>
          <a:ln>
            <a:noFill/>
            <a:prstDash/>
          </a:ln>
          <a:effectLst/>
        </p:spPr>
        <p:txBody>
          <a:bodyPr rot="0" spcFirstLastPara="0" vertOverflow="overflow" horzOverflow="overflow" vert="horz" wrap="square" lIns="0" tIns="177900" rIns="0" bIns="0" numCol="1" spcCol="0" rtlCol="0" fromWordArt="0" anchor="t" anchorCtr="0" forceAA="0" compatLnSpc="1">
            <a:prstTxWarp prst="textNoShape">
              <a:avLst/>
            </a:prstTxWarp>
            <a:spAutoFit/>
          </a:bodyPr>
          <a:lstStyle/>
          <a:p>
            <a:pPr marL="7701" marR="3081" lvl="0" indent="0" algn="l" defTabSz="914400" rtl="0" eaLnBrk="1" fontAlgn="auto" latinLnBrk="0" hangingPunct="1">
              <a:lnSpc>
                <a:spcPct val="79800"/>
              </a:lnSpc>
              <a:spcBef>
                <a:spcPts val="0"/>
              </a:spcBef>
              <a:spcAft>
                <a:spcPts val="0"/>
              </a:spcAft>
              <a:buClrTx/>
              <a:buSzTx/>
              <a:buFontTx/>
              <a:buNone/>
              <a:tabLst/>
              <a:defRPr/>
            </a:pPr>
            <a:r>
              <a:rPr kumimoji="0" lang="en-GB" sz="8000" b="0" i="0" u="none" strike="noStrike" kern="1200" spc="-121" normalizeH="0" noProof="0" dirty="0" err="1">
                <a:ln>
                  <a:noFill/>
                </a:ln>
                <a:solidFill>
                  <a:srgbClr val="FFFFFF"/>
                </a:solidFill>
                <a:effectLst/>
                <a:uLnTx/>
                <a:uFillTx/>
                <a:latin typeface="+mj-lt"/>
                <a:ea typeface="+mn-ea"/>
                <a:cs typeface="Ubuntu Light"/>
              </a:rPr>
              <a:t>l’histoire</a:t>
            </a:r>
            <a:endParaRPr kumimoji="0" lang="en-GB" sz="8000" b="0" i="0" u="none" strike="noStrike" kern="1200" spc="-121" normalizeH="0" noProof="0" dirty="0">
              <a:ln>
                <a:noFill/>
              </a:ln>
              <a:solidFill>
                <a:srgbClr val="FFFFFF"/>
              </a:solidFill>
              <a:effectLst/>
              <a:uLnTx/>
              <a:uFillTx/>
              <a:latin typeface="+mj-lt"/>
              <a:ea typeface="+mn-ea"/>
              <a:cs typeface="Ubuntu Light"/>
            </a:endParaRPr>
          </a:p>
          <a:p>
            <a:pPr marL="7701" marR="3081" lvl="0" indent="0" algn="l" defTabSz="914400" rtl="0" eaLnBrk="1" fontAlgn="auto" latinLnBrk="0" hangingPunct="1">
              <a:lnSpc>
                <a:spcPct val="79800"/>
              </a:lnSpc>
              <a:spcBef>
                <a:spcPts val="0"/>
              </a:spcBef>
              <a:spcAft>
                <a:spcPts val="0"/>
              </a:spcAft>
              <a:buClrTx/>
              <a:buSzTx/>
              <a:buFontTx/>
              <a:buNone/>
              <a:tabLst/>
              <a:defRPr/>
            </a:pPr>
            <a:r>
              <a:rPr kumimoji="0" lang="en-GB" sz="8000" b="0" i="0" u="none" strike="noStrike" kern="1200" spc="-121" normalizeH="0" noProof="0" dirty="0">
                <a:ln>
                  <a:noFill/>
                </a:ln>
                <a:solidFill>
                  <a:srgbClr val="FFFFFF"/>
                </a:solidFill>
                <a:effectLst/>
                <a:uLnTx/>
                <a:uFillTx/>
                <a:latin typeface="+mj-lt"/>
                <a:ea typeface="+mn-ea"/>
                <a:cs typeface="Ubuntu Light"/>
              </a:rPr>
              <a:t>      Du </a:t>
            </a:r>
            <a:r>
              <a:rPr kumimoji="0" lang="en-GB" sz="8000" b="0" i="0" u="none" strike="noStrike" kern="1200" spc="-121" normalizeH="0" noProof="0" dirty="0" err="1">
                <a:ln>
                  <a:noFill/>
                </a:ln>
                <a:solidFill>
                  <a:srgbClr val="FFFFFF"/>
                </a:solidFill>
                <a:effectLst/>
                <a:uLnTx/>
                <a:uFillTx/>
                <a:latin typeface="+mj-lt"/>
                <a:ea typeface="+mn-ea"/>
                <a:cs typeface="Ubuntu Light"/>
              </a:rPr>
              <a:t>groupe</a:t>
            </a:r>
            <a:endParaRPr kumimoji="0" lang="en-GB" sz="8000" b="0" i="0" u="none" strike="noStrike" kern="1200" spc="-121" normalizeH="0" noProof="0" dirty="0">
              <a:ln>
                <a:noFill/>
              </a:ln>
              <a:solidFill>
                <a:srgbClr val="FFFFFF"/>
              </a:solidFill>
              <a:effectLst/>
              <a:uLnTx/>
              <a:uFillTx/>
              <a:latin typeface="+mj-lt"/>
              <a:ea typeface="+mn-ea"/>
              <a:cs typeface="Ubuntu Light"/>
            </a:endParaRPr>
          </a:p>
          <a:p>
            <a:pPr marL="7701" marR="3081" lvl="0" indent="0" algn="l" defTabSz="914400" rtl="0" eaLnBrk="1" fontAlgn="auto" latinLnBrk="0" hangingPunct="1">
              <a:lnSpc>
                <a:spcPct val="79800"/>
              </a:lnSpc>
              <a:spcBef>
                <a:spcPts val="0"/>
              </a:spcBef>
              <a:spcAft>
                <a:spcPts val="0"/>
              </a:spcAft>
              <a:buClrTx/>
              <a:buSzTx/>
              <a:buFontTx/>
              <a:buNone/>
              <a:tabLst/>
              <a:defRPr/>
            </a:pPr>
            <a:r>
              <a:rPr kumimoji="0" lang="en-GB" sz="8000" b="0" i="0" u="none" strike="noStrike" kern="1200" spc="-121" normalizeH="0" noProof="0" dirty="0">
                <a:ln>
                  <a:noFill/>
                </a:ln>
                <a:solidFill>
                  <a:srgbClr val="FFFFFF"/>
                </a:solidFill>
                <a:effectLst/>
                <a:uLnTx/>
                <a:uFillTx/>
                <a:latin typeface="+mj-lt"/>
                <a:ea typeface="+mn-ea"/>
                <a:cs typeface="Ubuntu Light"/>
              </a:rPr>
              <a:t>Capgemini</a:t>
            </a:r>
            <a:endParaRPr kumimoji="0" lang="pl-PL" sz="8000" b="0" i="0" u="none" strike="noStrike" kern="1200" spc="3" normalizeH="0" noProof="0" dirty="0">
              <a:ln>
                <a:noFill/>
              </a:ln>
              <a:solidFill>
                <a:srgbClr val="FFFFFF"/>
              </a:solidFill>
              <a:effectLst/>
              <a:uLnTx/>
              <a:uFillTx/>
              <a:latin typeface="+mj-lt"/>
              <a:ea typeface="+mn-ea"/>
              <a:cs typeface="Ubuntu Light"/>
            </a:endParaRPr>
          </a:p>
        </p:txBody>
      </p:sp>
      <p:sp>
        <p:nvSpPr>
          <p:cNvPr id="4" name="object 4">
            <a:extLst>
              <a:ext uri="{C183D7F6-B498-43B3-948B-1728B52AA6E4}">
                <adec:decorative xmlns:adec="http://schemas.microsoft.com/office/drawing/2017/decorative" val="1"/>
              </a:ext>
            </a:extLst>
          </p:cNvPr>
          <p:cNvSpPr/>
          <p:nvPr/>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55680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aphic 4114">
            <a:extLst>
              <a:ext uri="{FF2B5EF4-FFF2-40B4-BE49-F238E27FC236}">
                <a16:creationId xmlns:a16="http://schemas.microsoft.com/office/drawing/2014/main" id="{5B2A96FB-6D36-374A-9E09-679D7CE662F9}"/>
              </a:ext>
              <a:ext uri="{C183D7F6-B498-43B3-948B-1728B52AA6E4}">
                <adec:decorative xmlns:adec="http://schemas.microsoft.com/office/drawing/2017/decorative" val="1"/>
              </a:ext>
            </a:extLst>
          </p:cNvPr>
          <p:cNvSpPr/>
          <p:nvPr/>
        </p:nvSpPr>
        <p:spPr>
          <a:xfrm rot="18635409" flipH="1">
            <a:off x="-2423779" y="289386"/>
            <a:ext cx="15708128" cy="7799442"/>
          </a:xfrm>
          <a:custGeom>
            <a:avLst/>
            <a:gdLst>
              <a:gd name="connsiteX0" fmla="*/ 8099108 w 8099107"/>
              <a:gd name="connsiteY0" fmla="*/ 0 h 4021390"/>
              <a:gd name="connsiteX1" fmla="*/ 5683568 w 8099107"/>
              <a:gd name="connsiteY1" fmla="*/ 310980 h 4021390"/>
              <a:gd name="connsiteX2" fmla="*/ 3769043 w 8099107"/>
              <a:gd name="connsiteY2" fmla="*/ 1330462 h 4021390"/>
              <a:gd name="connsiteX3" fmla="*/ 0 w 8099107"/>
              <a:gd name="connsiteY3" fmla="*/ 4011358 h 4021390"/>
            </a:gdLst>
            <a:ahLst/>
            <a:cxnLst>
              <a:cxn ang="0">
                <a:pos x="connsiteX0" y="connsiteY0"/>
              </a:cxn>
              <a:cxn ang="0">
                <a:pos x="connsiteX1" y="connsiteY1"/>
              </a:cxn>
              <a:cxn ang="0">
                <a:pos x="connsiteX2" y="connsiteY2"/>
              </a:cxn>
              <a:cxn ang="0">
                <a:pos x="connsiteX3" y="connsiteY3"/>
              </a:cxn>
            </a:cxnLst>
            <a:rect l="l" t="t" r="r" b="b"/>
            <a:pathLst>
              <a:path w="8099107" h="4021390">
                <a:moveTo>
                  <a:pt x="8099108" y="0"/>
                </a:moveTo>
                <a:cubicBezTo>
                  <a:pt x="6517005" y="1475967"/>
                  <a:pt x="5804535" y="572508"/>
                  <a:pt x="5683568" y="310980"/>
                </a:cubicBezTo>
                <a:cubicBezTo>
                  <a:pt x="5683568" y="310980"/>
                  <a:pt x="4497705" y="207320"/>
                  <a:pt x="3769043" y="1330462"/>
                </a:cubicBezTo>
                <a:cubicBezTo>
                  <a:pt x="3183255" y="2231068"/>
                  <a:pt x="3039428" y="4177784"/>
                  <a:pt x="0" y="4011358"/>
                </a:cubicBezTo>
              </a:path>
            </a:pathLst>
          </a:custGeom>
          <a:noFill/>
          <a:ln w="38100" cap="flat">
            <a:gradFill>
              <a:gsLst>
                <a:gs pos="0">
                  <a:schemeClr val="accent2">
                    <a:alpha val="0"/>
                  </a:schemeClr>
                </a:gs>
                <a:gs pos="76000">
                  <a:schemeClr val="accent2"/>
                </a:gs>
                <a:gs pos="100000">
                  <a:schemeClr val="accent2">
                    <a:alpha val="0"/>
                  </a:schemeClr>
                </a:gs>
              </a:gsLst>
              <a:lin ang="0" scaled="0"/>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25" name="object 6">
            <a:extLst>
              <a:ext uri="{FF2B5EF4-FFF2-40B4-BE49-F238E27FC236}">
                <a16:creationId xmlns:a16="http://schemas.microsoft.com/office/drawing/2014/main" id="{AF51BDB8-A119-4178-8AEE-88AF4DCC7BD2}"/>
              </a:ext>
            </a:extLst>
          </p:cNvPr>
          <p:cNvSpPr txBox="1"/>
          <p:nvPr/>
        </p:nvSpPr>
        <p:spPr>
          <a:xfrm>
            <a:off x="404812" y="466583"/>
            <a:ext cx="1802755" cy="195164"/>
          </a:xfrm>
          <a:prstGeom prst="rect">
            <a:avLst/>
          </a:prstGeom>
        </p:spPr>
        <p:txBody>
          <a:bodyPr vert="horz" wrap="square" lIns="0" tIns="10397" rIns="0" bIns="0" rtlCol="0">
            <a:spAutoFit/>
          </a:bodyPr>
          <a:lstStyle/>
          <a:p>
            <a:pPr marL="7701" marR="0" lvl="0" indent="0" algn="l" defTabSz="554492" rtl="0" eaLnBrk="1" fontAlgn="auto" latinLnBrk="0" hangingPunct="1">
              <a:lnSpc>
                <a:spcPct val="100000"/>
              </a:lnSpc>
              <a:spcBef>
                <a:spcPts val="82"/>
              </a:spcBef>
              <a:spcAft>
                <a:spcPts val="0"/>
              </a:spcAft>
              <a:buClrTx/>
              <a:buSzTx/>
              <a:buFontTx/>
              <a:buNone/>
              <a:tabLst/>
              <a:defRPr/>
            </a:pPr>
            <a:r>
              <a:rPr kumimoji="0" lang="en-GB" sz="1200" b="0" i="0" u="none" strike="noStrike" kern="1200" cap="all" spc="76" normalizeH="0" noProof="0" dirty="0">
                <a:ln>
                  <a:noFill/>
                </a:ln>
                <a:solidFill>
                  <a:srgbClr val="FFFFFF"/>
                </a:solidFill>
                <a:effectLst/>
                <a:uLnTx/>
                <a:uFillTx/>
                <a:latin typeface="Ubuntu" panose="020B0504030602030204" pitchFamily="34" charset="0"/>
                <a:ea typeface="+mn-ea"/>
                <a:cs typeface="Ubuntu Light"/>
              </a:rPr>
              <a:t>Notre Histoire</a:t>
            </a:r>
          </a:p>
        </p:txBody>
      </p:sp>
      <p:sp>
        <p:nvSpPr>
          <p:cNvPr id="6" name="Title 5">
            <a:extLst>
              <a:ext uri="{FF2B5EF4-FFF2-40B4-BE49-F238E27FC236}">
                <a16:creationId xmlns:a16="http://schemas.microsoft.com/office/drawing/2014/main" id="{EBD483B5-D3B9-6C48-BAEC-C0A6D5A01544}"/>
              </a:ext>
            </a:extLst>
          </p:cNvPr>
          <p:cNvSpPr>
            <a:spLocks noGrp="1"/>
          </p:cNvSpPr>
          <p:nvPr>
            <p:ph type="title" idx="4294967295"/>
          </p:nvPr>
        </p:nvSpPr>
        <p:spPr>
          <a:xfrm>
            <a:off x="335360" y="1093795"/>
            <a:ext cx="3642344" cy="55399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mj-lt"/>
                <a:ea typeface="+mn-ea"/>
                <a:cs typeface="+mn-cs"/>
              </a:rPr>
              <a:t>+50 </a:t>
            </a:r>
            <a:r>
              <a:rPr kumimoji="0" lang="en-US" sz="7200" b="0" i="0" u="none" strike="noStrike" kern="1200" cap="none" spc="0" normalizeH="0" baseline="0" noProof="0" dirty="0" err="1">
                <a:ln>
                  <a:noFill/>
                </a:ln>
                <a:solidFill>
                  <a:schemeClr val="bg1"/>
                </a:solidFill>
                <a:effectLst/>
                <a:uLnTx/>
                <a:uFillTx/>
                <a:latin typeface="+mj-lt"/>
                <a:ea typeface="+mn-ea"/>
                <a:cs typeface="+mn-cs"/>
              </a:rPr>
              <a:t>ans</a:t>
            </a:r>
            <a:r>
              <a:rPr kumimoji="0" lang="en-US" sz="7200" b="0" i="0" u="none" strike="noStrike" kern="1200" cap="none" spc="0" normalizeH="0" baseline="0" noProof="0" dirty="0">
                <a:ln>
                  <a:noFill/>
                </a:ln>
                <a:solidFill>
                  <a:schemeClr val="bg1"/>
                </a:solidFill>
                <a:effectLst/>
                <a:uLnTx/>
                <a:uFillTx/>
                <a:latin typeface="+mj-lt"/>
                <a:ea typeface="+mn-ea"/>
                <a:cs typeface="+mn-cs"/>
              </a:rPr>
              <a:t> </a:t>
            </a:r>
            <a:endParaRPr kumimoji="0" lang="fr-FR" sz="7200" b="0" i="0" u="none" strike="noStrike" kern="1200" cap="none" spc="0" normalizeH="0" baseline="0" noProof="0" dirty="0">
              <a:ln>
                <a:noFill/>
              </a:ln>
              <a:solidFill>
                <a:schemeClr val="bg1"/>
              </a:solidFill>
              <a:effectLst/>
              <a:uLnTx/>
              <a:uFillTx/>
              <a:latin typeface="+mj-lt"/>
              <a:ea typeface="+mn-ea"/>
              <a:cs typeface="+mn-cs"/>
            </a:endParaRPr>
          </a:p>
        </p:txBody>
      </p:sp>
      <p:sp>
        <p:nvSpPr>
          <p:cNvPr id="23" name="Title 1">
            <a:extLst>
              <a:ext uri="{FF2B5EF4-FFF2-40B4-BE49-F238E27FC236}">
                <a16:creationId xmlns:a16="http://schemas.microsoft.com/office/drawing/2014/main" id="{0506C985-1C7F-4031-9382-199DE5BCF831}"/>
              </a:ext>
            </a:extLst>
          </p:cNvPr>
          <p:cNvSpPr txBox="1">
            <a:spLocks/>
          </p:cNvSpPr>
          <p:nvPr/>
        </p:nvSpPr>
        <p:spPr>
          <a:xfrm>
            <a:off x="490008" y="1653308"/>
            <a:ext cx="3043727" cy="1345728"/>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all" spc="0" normalizeH="0" baseline="0" noProof="0" dirty="0">
                <a:ln>
                  <a:noFill/>
                </a:ln>
                <a:solidFill>
                  <a:srgbClr val="FFFFFF"/>
                </a:solidFill>
                <a:effectLst/>
                <a:uLnTx/>
                <a:uFillTx/>
                <a:latin typeface="Ubuntu Medium"/>
                <a:ea typeface="+mj-ea"/>
                <a:cs typeface="+mj-cs"/>
              </a:rPr>
              <a:t>      d’expérience</a:t>
            </a:r>
            <a:endParaRPr lang="en-US" sz="2400" dirty="0">
              <a:solidFill>
                <a:srgbClr val="FFFFFF"/>
              </a:solidFill>
              <a:latin typeface="Ubuntu Medium"/>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all" spc="0" normalizeH="0" noProof="0" dirty="0">
                <a:ln>
                  <a:noFill/>
                </a:ln>
                <a:solidFill>
                  <a:srgbClr val="FFFFFF"/>
                </a:solidFill>
                <a:effectLst/>
                <a:uLnTx/>
                <a:uFillTx/>
                <a:latin typeface="Ubuntu Medium"/>
                <a:ea typeface="+mj-ea"/>
                <a:cs typeface="+mj-cs"/>
              </a:rPr>
              <a:t>en tant que   </a:t>
            </a:r>
            <a:br>
              <a:rPr kumimoji="0" lang="en-US" sz="2400" b="0" i="0" u="none" strike="noStrike" kern="1200" cap="all" spc="0" normalizeH="0" noProof="0" dirty="0">
                <a:ln>
                  <a:noFill/>
                </a:ln>
                <a:solidFill>
                  <a:srgbClr val="FFFFFF"/>
                </a:solidFill>
                <a:effectLst/>
                <a:uLnTx/>
                <a:uFillTx/>
                <a:latin typeface="Ubuntu Medium"/>
                <a:ea typeface="+mj-ea"/>
                <a:cs typeface="+mj-cs"/>
              </a:rPr>
            </a:br>
            <a:r>
              <a:rPr kumimoji="0" lang="en-US" sz="2400" b="0" i="0" u="none" strike="noStrike" kern="1200" cap="all" spc="0" normalizeH="0" noProof="0" dirty="0">
                <a:ln>
                  <a:noFill/>
                </a:ln>
                <a:solidFill>
                  <a:srgbClr val="FFFFFF"/>
                </a:solidFill>
                <a:effectLst/>
                <a:uLnTx/>
                <a:uFillTx/>
                <a:latin typeface="Ubuntu Medium"/>
                <a:ea typeface="+mj-ea"/>
                <a:cs typeface="+mj-cs"/>
              </a:rPr>
              <a:t>      société </a:t>
            </a:r>
            <a:r>
              <a:rPr kumimoji="0" lang="en-US" sz="2400" b="0" i="0" u="none" strike="noStrike" kern="1200" cap="all" spc="0" normalizeH="0" baseline="0" noProof="0" dirty="0">
                <a:ln>
                  <a:noFill/>
                </a:ln>
                <a:solidFill>
                  <a:srgbClr val="FFFFFF"/>
                </a:solidFill>
                <a:effectLst/>
                <a:uLnTx/>
                <a:uFillTx/>
                <a:latin typeface="Ubuntu Medium"/>
                <a:ea typeface="+mj-ea"/>
                <a:cs typeface="+mj-cs"/>
              </a:rPr>
              <a:t>indépendante</a:t>
            </a:r>
          </a:p>
        </p:txBody>
      </p:sp>
      <p:sp>
        <p:nvSpPr>
          <p:cNvPr id="45" name="Oval 44">
            <a:extLst>
              <a:ext uri="{FF2B5EF4-FFF2-40B4-BE49-F238E27FC236}">
                <a16:creationId xmlns:a16="http://schemas.microsoft.com/office/drawing/2014/main" id="{29E3CFAD-8099-9B40-829D-810DE15677C6}"/>
              </a:ext>
              <a:ext uri="{C183D7F6-B498-43B3-948B-1728B52AA6E4}">
                <adec:decorative xmlns:adec="http://schemas.microsoft.com/office/drawing/2017/decorative" val="1"/>
              </a:ext>
            </a:extLst>
          </p:cNvPr>
          <p:cNvSpPr/>
          <p:nvPr/>
        </p:nvSpPr>
        <p:spPr>
          <a:xfrm>
            <a:off x="691785" y="5394325"/>
            <a:ext cx="914400" cy="914400"/>
          </a:xfrm>
          <a:prstGeom prst="ellipse">
            <a:avLst/>
          </a:prstGeom>
          <a:solidFill>
            <a:schemeClr val="accent4"/>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4" name="TextBox 23">
            <a:extLst>
              <a:ext uri="{FF2B5EF4-FFF2-40B4-BE49-F238E27FC236}">
                <a16:creationId xmlns:a16="http://schemas.microsoft.com/office/drawing/2014/main" id="{31C735A5-6885-45F6-90F2-BD4D62062A24}"/>
              </a:ext>
            </a:extLst>
          </p:cNvPr>
          <p:cNvSpPr txBox="1"/>
          <p:nvPr/>
        </p:nvSpPr>
        <p:spPr>
          <a:xfrm>
            <a:off x="787869" y="5559137"/>
            <a:ext cx="9144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1974</a:t>
            </a:r>
          </a:p>
        </p:txBody>
      </p:sp>
      <p:sp>
        <p:nvSpPr>
          <p:cNvPr id="39" name="Text Placeholder 8">
            <a:extLst>
              <a:ext uri="{FF2B5EF4-FFF2-40B4-BE49-F238E27FC236}">
                <a16:creationId xmlns:a16="http://schemas.microsoft.com/office/drawing/2014/main" id="{24DB1925-8453-6E4D-A3BD-2E33122B0570}"/>
              </a:ext>
            </a:extLst>
          </p:cNvPr>
          <p:cNvSpPr txBox="1">
            <a:spLocks/>
          </p:cNvSpPr>
          <p:nvPr/>
        </p:nvSpPr>
        <p:spPr>
          <a:xfrm>
            <a:off x="1673744" y="4316029"/>
            <a:ext cx="1549040" cy="1992696"/>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554492">
              <a:lnSpc>
                <a:spcPct val="100000"/>
              </a:lnSpc>
              <a:spcBef>
                <a:spcPts val="0"/>
              </a:spcBef>
              <a:defRPr/>
            </a:pPr>
            <a:r>
              <a:rPr lang="fr-FR" sz="1200" dirty="0">
                <a:solidFill>
                  <a:srgbClr val="12ABDB"/>
                </a:solidFill>
                <a:latin typeface="Ubuntu Medium"/>
              </a:rPr>
              <a:t>LA MONTÉE EN PUISSANCE DE L'ESPRIT D'ENTREPRISE</a:t>
            </a:r>
            <a:endParaRPr kumimoji="0" lang="en-US" sz="1200" b="0" i="0" u="none" strike="noStrike" kern="1200" cap="none" spc="0" normalizeH="0" baseline="0" noProof="0" dirty="0">
              <a:ln>
                <a:noFill/>
              </a:ln>
              <a:solidFill>
                <a:srgbClr val="12ABDB"/>
              </a:solidFill>
              <a:effectLst/>
              <a:uLnTx/>
              <a:uFillTx/>
              <a:latin typeface="Ubuntu Medium"/>
              <a:ea typeface="+mn-ea"/>
              <a:cs typeface="+mn-cs"/>
            </a:endParaRP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Serge Kampf fonde Sogeti, une société de services informatiques</a:t>
            </a:r>
            <a:br>
              <a:rPr lang="fr-FR" sz="1000" dirty="0">
                <a:solidFill>
                  <a:srgbClr val="FFFFFF"/>
                </a:solidFill>
                <a:latin typeface="Ubuntu" panose="020B0504030602030204" pitchFamily="34" charset="0"/>
              </a:rPr>
            </a:br>
            <a:r>
              <a:rPr lang="fr-FR" sz="1000" dirty="0">
                <a:solidFill>
                  <a:srgbClr val="FFFFFF"/>
                </a:solidFill>
                <a:latin typeface="Ubuntu" panose="020B0504030602030204" pitchFamily="34" charset="0"/>
              </a:rPr>
              <a:t>à Grenoble</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Premières acquisitions avec le rachat de CAP (France) et de Gemini Computer Systems (USA)</a:t>
            </a:r>
          </a:p>
        </p:txBody>
      </p:sp>
      <p:sp>
        <p:nvSpPr>
          <p:cNvPr id="62" name="Oval 61">
            <a:extLst>
              <a:ext uri="{FF2B5EF4-FFF2-40B4-BE49-F238E27FC236}">
                <a16:creationId xmlns:a16="http://schemas.microsoft.com/office/drawing/2014/main" id="{8BD9DD6A-7836-F240-B250-15C3BE934EDB}"/>
              </a:ext>
              <a:ext uri="{C183D7F6-B498-43B3-948B-1728B52AA6E4}">
                <adec:decorative xmlns:adec="http://schemas.microsoft.com/office/drawing/2017/decorative" val="1"/>
              </a:ext>
            </a:extLst>
          </p:cNvPr>
          <p:cNvSpPr/>
          <p:nvPr/>
        </p:nvSpPr>
        <p:spPr>
          <a:xfrm>
            <a:off x="3382947" y="2429685"/>
            <a:ext cx="914400" cy="914400"/>
          </a:xfrm>
          <a:prstGeom prst="ellipse">
            <a:avLst/>
          </a:prstGeom>
          <a:solidFill>
            <a:srgbClr val="272836"/>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6" name="TextBox 25">
            <a:extLst>
              <a:ext uri="{FF2B5EF4-FFF2-40B4-BE49-F238E27FC236}">
                <a16:creationId xmlns:a16="http://schemas.microsoft.com/office/drawing/2014/main" id="{5F3F5690-0516-480A-AAA6-8226C6732A8D}"/>
              </a:ext>
            </a:extLst>
          </p:cNvPr>
          <p:cNvSpPr txBox="1"/>
          <p:nvPr/>
        </p:nvSpPr>
        <p:spPr>
          <a:xfrm>
            <a:off x="3498254" y="2606460"/>
            <a:ext cx="8342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1989</a:t>
            </a:r>
          </a:p>
        </p:txBody>
      </p:sp>
      <p:sp>
        <p:nvSpPr>
          <p:cNvPr id="56" name="Text Placeholder 8">
            <a:extLst>
              <a:ext uri="{FF2B5EF4-FFF2-40B4-BE49-F238E27FC236}">
                <a16:creationId xmlns:a16="http://schemas.microsoft.com/office/drawing/2014/main" id="{0BC66D28-F352-2F49-9079-1B283FC717DE}"/>
              </a:ext>
            </a:extLst>
          </p:cNvPr>
          <p:cNvSpPr txBox="1">
            <a:spLocks/>
          </p:cNvSpPr>
          <p:nvPr/>
        </p:nvSpPr>
        <p:spPr>
          <a:xfrm>
            <a:off x="3369708" y="3539503"/>
            <a:ext cx="1401896" cy="1459582"/>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2ABDB"/>
                </a:solidFill>
                <a:effectLst/>
                <a:uLnTx/>
                <a:uFillTx/>
                <a:latin typeface="Ubuntu Medium"/>
                <a:ea typeface="+mn-ea"/>
                <a:cs typeface="+mn-cs"/>
              </a:rPr>
              <a:t>EXPANSION</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Devient Cap Gemini Sogeti, le leader européen des services informatiques</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Lancement sur le marché américain et cotation à la Bourse de Paris</a:t>
            </a:r>
            <a:endParaRPr kumimoji="0" lang="en-US" sz="600" b="0" i="0" u="none" strike="noStrike" kern="1200" cap="none" spc="0" normalizeH="0" baseline="0" noProof="0" dirty="0">
              <a:ln>
                <a:noFill/>
              </a:ln>
              <a:solidFill>
                <a:srgbClr val="2B0A3D"/>
              </a:solidFill>
              <a:effectLst/>
              <a:uLnTx/>
              <a:uFillTx/>
              <a:latin typeface="Ubuntu"/>
              <a:ea typeface="+mn-ea"/>
              <a:cs typeface="+mn-cs"/>
            </a:endParaRPr>
          </a:p>
        </p:txBody>
      </p:sp>
      <p:sp>
        <p:nvSpPr>
          <p:cNvPr id="15" name="Oval 14">
            <a:extLst>
              <a:ext uri="{FF2B5EF4-FFF2-40B4-BE49-F238E27FC236}">
                <a16:creationId xmlns:a16="http://schemas.microsoft.com/office/drawing/2014/main" id="{2E8C092E-39DD-024A-9542-4886241AD64D}"/>
              </a:ext>
              <a:ext uri="{C183D7F6-B498-43B3-948B-1728B52AA6E4}">
                <adec:decorative xmlns:adec="http://schemas.microsoft.com/office/drawing/2017/decorative" val="1"/>
              </a:ext>
            </a:extLst>
          </p:cNvPr>
          <p:cNvSpPr/>
          <p:nvPr/>
        </p:nvSpPr>
        <p:spPr>
          <a:xfrm>
            <a:off x="5119456" y="2501015"/>
            <a:ext cx="914400" cy="914400"/>
          </a:xfrm>
          <a:prstGeom prst="ellipse">
            <a:avLst/>
          </a:prstGeom>
          <a:solidFill>
            <a:schemeClr val="accent4"/>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7" name="TextBox 26">
            <a:extLst>
              <a:ext uri="{FF2B5EF4-FFF2-40B4-BE49-F238E27FC236}">
                <a16:creationId xmlns:a16="http://schemas.microsoft.com/office/drawing/2014/main" id="{C58CE6F8-E486-47CC-9252-70ADF61D23D2}"/>
              </a:ext>
            </a:extLst>
          </p:cNvPr>
          <p:cNvSpPr txBox="1"/>
          <p:nvPr/>
        </p:nvSpPr>
        <p:spPr>
          <a:xfrm>
            <a:off x="5228717" y="2690225"/>
            <a:ext cx="80513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1997</a:t>
            </a:r>
          </a:p>
        </p:txBody>
      </p:sp>
      <p:sp>
        <p:nvSpPr>
          <p:cNvPr id="14" name="Text Placeholder 8">
            <a:extLst>
              <a:ext uri="{FF2B5EF4-FFF2-40B4-BE49-F238E27FC236}">
                <a16:creationId xmlns:a16="http://schemas.microsoft.com/office/drawing/2014/main" id="{B8DB7D59-F7AB-CB4B-8F2D-FC8E4D54A07E}"/>
              </a:ext>
            </a:extLst>
          </p:cNvPr>
          <p:cNvSpPr txBox="1">
            <a:spLocks/>
          </p:cNvSpPr>
          <p:nvPr/>
        </p:nvSpPr>
        <p:spPr>
          <a:xfrm>
            <a:off x="5138784" y="3586169"/>
            <a:ext cx="1450631" cy="1459582"/>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554492">
              <a:lnSpc>
                <a:spcPct val="100000"/>
              </a:lnSpc>
              <a:spcBef>
                <a:spcPts val="0"/>
              </a:spcBef>
              <a:defRPr/>
            </a:pPr>
            <a:r>
              <a:rPr lang="en-US" sz="1200" dirty="0">
                <a:solidFill>
                  <a:srgbClr val="12ABDB"/>
                </a:solidFill>
                <a:latin typeface="Ubuntu Medium"/>
              </a:rPr>
              <a:t>LA RECHERCHE D'UN LEADERSHIP</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Acquisition d'une variété de sociétés européennes de services informatiques de premier plan</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Changement de nom en Cap Gemini</a:t>
            </a:r>
          </a:p>
        </p:txBody>
      </p:sp>
      <p:sp>
        <p:nvSpPr>
          <p:cNvPr id="19" name="Oval 18">
            <a:extLst>
              <a:ext uri="{FF2B5EF4-FFF2-40B4-BE49-F238E27FC236}">
                <a16:creationId xmlns:a16="http://schemas.microsoft.com/office/drawing/2014/main" id="{BF328435-EBC3-7E4F-8D70-5783E5CB7328}"/>
              </a:ext>
              <a:ext uri="{C183D7F6-B498-43B3-948B-1728B52AA6E4}">
                <adec:decorative xmlns:adec="http://schemas.microsoft.com/office/drawing/2017/decorative" val="1"/>
              </a:ext>
            </a:extLst>
          </p:cNvPr>
          <p:cNvSpPr/>
          <p:nvPr/>
        </p:nvSpPr>
        <p:spPr>
          <a:xfrm>
            <a:off x="7087218" y="3046122"/>
            <a:ext cx="914400" cy="914400"/>
          </a:xfrm>
          <a:prstGeom prst="ellipse">
            <a:avLst/>
          </a:prstGeom>
          <a:solidFill>
            <a:schemeClr val="accent4"/>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30" name="TextBox 29">
            <a:extLst>
              <a:ext uri="{FF2B5EF4-FFF2-40B4-BE49-F238E27FC236}">
                <a16:creationId xmlns:a16="http://schemas.microsoft.com/office/drawing/2014/main" id="{67C55ECC-7FD5-4371-8E0F-4D952E349797}"/>
              </a:ext>
            </a:extLst>
          </p:cNvPr>
          <p:cNvSpPr txBox="1"/>
          <p:nvPr/>
        </p:nvSpPr>
        <p:spPr>
          <a:xfrm>
            <a:off x="7208577" y="3247115"/>
            <a:ext cx="80513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1998-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2001</a:t>
            </a:r>
          </a:p>
        </p:txBody>
      </p:sp>
      <p:sp>
        <p:nvSpPr>
          <p:cNvPr id="18" name="Text Placeholder 8">
            <a:extLst>
              <a:ext uri="{FF2B5EF4-FFF2-40B4-BE49-F238E27FC236}">
                <a16:creationId xmlns:a16="http://schemas.microsoft.com/office/drawing/2014/main" id="{CCD411B5-6120-E74C-A14D-B15E7A3C6536}"/>
              </a:ext>
            </a:extLst>
          </p:cNvPr>
          <p:cNvSpPr txBox="1">
            <a:spLocks/>
          </p:cNvSpPr>
          <p:nvPr/>
        </p:nvSpPr>
        <p:spPr>
          <a:xfrm>
            <a:off x="7001885" y="4130128"/>
            <a:ext cx="1686403" cy="1459582"/>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554492">
              <a:lnSpc>
                <a:spcPct val="100000"/>
              </a:lnSpc>
              <a:spcBef>
                <a:spcPts val="0"/>
              </a:spcBef>
              <a:defRPr/>
            </a:pPr>
            <a:r>
              <a:rPr lang="en-US" sz="1200" dirty="0">
                <a:solidFill>
                  <a:srgbClr val="12ABDB"/>
                </a:solidFill>
                <a:latin typeface="Ubuntu Medium"/>
              </a:rPr>
              <a:t>ÉMERGENCE D'UN CHAMPION MONDIAL</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Acquisition d'Ernst &amp; Young </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Contrat multinational avec General Motors pour développer des systèmes client/serveur dans 42 pays</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Ouverture du premier centre de </a:t>
            </a:r>
            <a:r>
              <a:rPr lang="fr-FR" sz="1000" dirty="0" err="1">
                <a:solidFill>
                  <a:srgbClr val="FFFFFF"/>
                </a:solidFill>
                <a:latin typeface="Ubuntu" panose="020B0504030602030204" pitchFamily="34" charset="0"/>
              </a:rPr>
              <a:t>delivery</a:t>
            </a:r>
            <a:r>
              <a:rPr lang="fr-FR" sz="1000" dirty="0">
                <a:solidFill>
                  <a:srgbClr val="FFFFFF"/>
                </a:solidFill>
                <a:latin typeface="Ubuntu" panose="020B0504030602030204" pitchFamily="34" charset="0"/>
              </a:rPr>
              <a:t> offshore à Mumbai.</a:t>
            </a:r>
          </a:p>
        </p:txBody>
      </p:sp>
      <p:sp>
        <p:nvSpPr>
          <p:cNvPr id="21" name="Oval 20">
            <a:extLst>
              <a:ext uri="{FF2B5EF4-FFF2-40B4-BE49-F238E27FC236}">
                <a16:creationId xmlns:a16="http://schemas.microsoft.com/office/drawing/2014/main" id="{7848B5F7-66E8-DF4E-9F70-22B19C21427B}"/>
              </a:ext>
              <a:ext uri="{C183D7F6-B498-43B3-948B-1728B52AA6E4}">
                <adec:decorative xmlns:adec="http://schemas.microsoft.com/office/drawing/2017/decorative" val="1"/>
              </a:ext>
            </a:extLst>
          </p:cNvPr>
          <p:cNvSpPr/>
          <p:nvPr/>
        </p:nvSpPr>
        <p:spPr>
          <a:xfrm>
            <a:off x="9023350" y="3057169"/>
            <a:ext cx="914400" cy="914400"/>
          </a:xfrm>
          <a:prstGeom prst="ellipse">
            <a:avLst/>
          </a:prstGeom>
          <a:solidFill>
            <a:schemeClr val="accent4"/>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31" name="TextBox 30">
            <a:extLst>
              <a:ext uri="{FF2B5EF4-FFF2-40B4-BE49-F238E27FC236}">
                <a16:creationId xmlns:a16="http://schemas.microsoft.com/office/drawing/2014/main" id="{4B8F83B0-C000-4903-BF00-9BD9EAB2BD12}"/>
              </a:ext>
            </a:extLst>
          </p:cNvPr>
          <p:cNvSpPr txBox="1"/>
          <p:nvPr/>
        </p:nvSpPr>
        <p:spPr>
          <a:xfrm>
            <a:off x="9158392" y="3222025"/>
            <a:ext cx="8342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2002-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2009</a:t>
            </a:r>
          </a:p>
        </p:txBody>
      </p:sp>
      <p:sp>
        <p:nvSpPr>
          <p:cNvPr id="20" name="Text Placeholder 8">
            <a:extLst>
              <a:ext uri="{FF2B5EF4-FFF2-40B4-BE49-F238E27FC236}">
                <a16:creationId xmlns:a16="http://schemas.microsoft.com/office/drawing/2014/main" id="{EF8FCCF2-F6A9-FE43-857F-CF28C896F584}"/>
              </a:ext>
            </a:extLst>
          </p:cNvPr>
          <p:cNvSpPr txBox="1">
            <a:spLocks/>
          </p:cNvSpPr>
          <p:nvPr/>
        </p:nvSpPr>
        <p:spPr>
          <a:xfrm>
            <a:off x="8856477" y="4076963"/>
            <a:ext cx="2201383" cy="1459582"/>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554492">
              <a:lnSpc>
                <a:spcPct val="100000"/>
              </a:lnSpc>
              <a:spcBef>
                <a:spcPts val="0"/>
              </a:spcBef>
              <a:defRPr/>
            </a:pPr>
            <a:r>
              <a:rPr lang="en-US" sz="1200" cap="all" dirty="0">
                <a:solidFill>
                  <a:srgbClr val="12ABDB"/>
                </a:solidFill>
                <a:latin typeface="Ubuntu Medium"/>
              </a:rPr>
              <a:t>De NOUVElles</a:t>
            </a:r>
          </a:p>
          <a:p>
            <a:pPr lvl="0" defTabSz="554492">
              <a:lnSpc>
                <a:spcPct val="100000"/>
              </a:lnSpc>
              <a:spcBef>
                <a:spcPts val="0"/>
              </a:spcBef>
              <a:defRPr/>
            </a:pPr>
            <a:r>
              <a:rPr lang="en-US" sz="1200" cap="all" dirty="0">
                <a:solidFill>
                  <a:srgbClr val="12ABDB"/>
                </a:solidFill>
                <a:latin typeface="Ubuntu Medium"/>
              </a:rPr>
              <a:t>perspectives</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Paul Hermelin devient PDG du Groupe</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Retour du nom Sogeti avec la création d'une filiale spécialisée dans les services informatiques de proximité</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Signature de l'un des plus importants contrats d'externalisation de l'histoire de l'entreprise avec l'</a:t>
            </a:r>
            <a:r>
              <a:rPr lang="fr-FR" sz="1000" dirty="0" err="1">
                <a:solidFill>
                  <a:srgbClr val="FFFFFF"/>
                </a:solidFill>
                <a:latin typeface="Ubuntu" panose="020B0504030602030204" pitchFamily="34" charset="0"/>
              </a:rPr>
              <a:t>Inland</a:t>
            </a:r>
            <a:r>
              <a:rPr lang="fr-FR" sz="1000" dirty="0">
                <a:solidFill>
                  <a:srgbClr val="FFFFFF"/>
                </a:solidFill>
                <a:latin typeface="Ubuntu" panose="020B0504030602030204" pitchFamily="34" charset="0"/>
              </a:rPr>
              <a:t> Revenue britannique</a:t>
            </a:r>
          </a:p>
        </p:txBody>
      </p:sp>
      <p:sp>
        <p:nvSpPr>
          <p:cNvPr id="28" name="Oval 27">
            <a:extLst>
              <a:ext uri="{FF2B5EF4-FFF2-40B4-BE49-F238E27FC236}">
                <a16:creationId xmlns:a16="http://schemas.microsoft.com/office/drawing/2014/main" id="{FD567012-CE25-1B40-ADE1-3E35073738A9}"/>
              </a:ext>
              <a:ext uri="{C183D7F6-B498-43B3-948B-1728B52AA6E4}">
                <adec:decorative xmlns:adec="http://schemas.microsoft.com/office/drawing/2017/decorative" val="1"/>
              </a:ext>
            </a:extLst>
          </p:cNvPr>
          <p:cNvSpPr/>
          <p:nvPr/>
        </p:nvSpPr>
        <p:spPr>
          <a:xfrm>
            <a:off x="10677518" y="2632780"/>
            <a:ext cx="914400" cy="914400"/>
          </a:xfrm>
          <a:prstGeom prst="ellipse">
            <a:avLst/>
          </a:prstGeom>
          <a:solidFill>
            <a:schemeClr val="accent4"/>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32" name="TextBox 31">
            <a:extLst>
              <a:ext uri="{FF2B5EF4-FFF2-40B4-BE49-F238E27FC236}">
                <a16:creationId xmlns:a16="http://schemas.microsoft.com/office/drawing/2014/main" id="{A1B5B0AB-A1FE-4881-8D4F-EB2A4FEA73FA}"/>
              </a:ext>
            </a:extLst>
          </p:cNvPr>
          <p:cNvSpPr txBox="1"/>
          <p:nvPr/>
        </p:nvSpPr>
        <p:spPr>
          <a:xfrm>
            <a:off x="10718191" y="2797592"/>
            <a:ext cx="902302" cy="503590"/>
          </a:xfrm>
          <a:prstGeom prst="rect">
            <a:avLst/>
          </a:prstGeom>
          <a:noFill/>
        </p:spPr>
        <p:txBody>
          <a:bodyPr wrap="square" lIns="36000" tIns="36000" r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2010-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1" i="0" u="none" strike="noStrike" kern="1200" cap="none" spc="0" normalizeH="0" baseline="0" noProof="0" dirty="0" err="1">
                <a:ln>
                  <a:noFill/>
                </a:ln>
                <a:solidFill>
                  <a:srgbClr val="FFFFFF"/>
                </a:solidFill>
                <a:effectLst/>
                <a:uLnTx/>
                <a:uFillTx/>
                <a:latin typeface="Ubuntu" panose="020B0504030602030204" pitchFamily="34" charset="0"/>
                <a:ea typeface="+mn-ea"/>
                <a:cs typeface="+mn-cs"/>
              </a:rPr>
              <a:t>aujourd’hui</a:t>
            </a:r>
            <a:endParaRPr kumimoji="0" lang="en-US" sz="1150" b="1" i="0" u="none" strike="noStrike" kern="1200" cap="none" spc="0" normalizeH="0" baseline="0" noProof="0" dirty="0">
              <a:ln>
                <a:noFill/>
              </a:ln>
              <a:solidFill>
                <a:srgbClr val="FFFFFF"/>
              </a:solidFill>
              <a:effectLst/>
              <a:uLnTx/>
              <a:uFillTx/>
              <a:latin typeface="Ubuntu" panose="020B0504030602030204" pitchFamily="34" charset="0"/>
              <a:ea typeface="+mn-ea"/>
              <a:cs typeface="+mn-cs"/>
            </a:endParaRPr>
          </a:p>
        </p:txBody>
      </p:sp>
      <p:sp>
        <p:nvSpPr>
          <p:cNvPr id="22" name="Text Placeholder 8">
            <a:extLst>
              <a:ext uri="{FF2B5EF4-FFF2-40B4-BE49-F238E27FC236}">
                <a16:creationId xmlns:a16="http://schemas.microsoft.com/office/drawing/2014/main" id="{881A33AB-119F-5948-9C34-607036EE0B72}"/>
              </a:ext>
            </a:extLst>
          </p:cNvPr>
          <p:cNvSpPr txBox="1">
            <a:spLocks/>
          </p:cNvSpPr>
          <p:nvPr/>
        </p:nvSpPr>
        <p:spPr>
          <a:xfrm>
            <a:off x="9158392" y="395747"/>
            <a:ext cx="2433526" cy="1459582"/>
          </a:xfrm>
          <a:prstGeom prst="rect">
            <a:avLst/>
          </a:prstGeom>
        </p:spPr>
        <p:txBody>
          <a:bodyPr lIns="0" tIns="72000" rIns="0" bIns="0"/>
          <a:lstStyle>
            <a:lvl1pPr marL="0" indent="0" algn="l" defTabSz="914400" rtl="0" eaLnBrk="1" latinLnBrk="0" hangingPunct="1">
              <a:lnSpc>
                <a:spcPts val="1400"/>
              </a:lnSpc>
              <a:spcBef>
                <a:spcPts val="1000"/>
              </a:spcBef>
              <a:buFont typeface="Arial" panose="020B0604020202020204" pitchFamily="34" charset="0"/>
              <a:buNone/>
              <a:defRPr sz="900" b="0" i="0" kern="1200">
                <a:solidFill>
                  <a:schemeClr val="tx1"/>
                </a:solidFill>
                <a:latin typeface="Ubuntu Light" panose="020B0304030602030204"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554492">
              <a:lnSpc>
                <a:spcPct val="100000"/>
              </a:lnSpc>
              <a:spcBef>
                <a:spcPts val="0"/>
              </a:spcBef>
              <a:defRPr/>
            </a:pPr>
            <a:r>
              <a:rPr lang="en-US" sz="1200" dirty="0">
                <a:solidFill>
                  <a:srgbClr val="12ABDB"/>
                </a:solidFill>
                <a:latin typeface="Ubuntu Medium"/>
              </a:rPr>
              <a:t>UN LEADER DU SECTEUR</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Implantation en Amérique du Sud</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Paul Hermelin devient Président du Groupe</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Création de Capgemini Invent, une nouvelle ligne de services dédiée à l'innovation et au conseil numérique</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Aiman Ezzat devient Directeur Général </a:t>
            </a:r>
          </a:p>
          <a:p>
            <a:pPr marL="171450" lvl="0" indent="-171450" defTabSz="554492">
              <a:lnSpc>
                <a:spcPct val="100000"/>
              </a:lnSpc>
              <a:buFont typeface="Arial" panose="020B0604020202020204" pitchFamily="34" charset="0"/>
              <a:buChar char="•"/>
              <a:defRPr/>
            </a:pPr>
            <a:r>
              <a:rPr lang="fr-FR" sz="1000" dirty="0">
                <a:solidFill>
                  <a:srgbClr val="FFFFFF"/>
                </a:solidFill>
                <a:latin typeface="Ubuntu" panose="020B0504030602030204" pitchFamily="34" charset="0"/>
              </a:rPr>
              <a:t>Acquisition d'Altran et lancement de Capgemini Engineering</a:t>
            </a:r>
          </a:p>
        </p:txBody>
      </p:sp>
    </p:spTree>
    <p:extLst>
      <p:ext uri="{BB962C8B-B14F-4D97-AF65-F5344CB8AC3E}">
        <p14:creationId xmlns:p14="http://schemas.microsoft.com/office/powerpoint/2010/main" val="298515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5FB706-32A5-CABF-B79D-8F1925FF608D}"/>
              </a:ext>
            </a:extLst>
          </p:cNvPr>
          <p:cNvSpPr>
            <a:spLocks noGrp="1"/>
          </p:cNvSpPr>
          <p:nvPr>
            <p:ph type="title" idx="4294967295"/>
          </p:nvPr>
        </p:nvSpPr>
        <p:spPr>
          <a:xfrm>
            <a:off x="838200" y="-1325563"/>
            <a:ext cx="10515600" cy="1325563"/>
          </a:xfrm>
          <a:prstGeom prst="rect">
            <a:avLst/>
          </a:prstGeom>
        </p:spPr>
        <p:txBody>
          <a:bodyPr anchor="b"/>
          <a:lstStyle/>
          <a:p>
            <a:r>
              <a:rPr lang="fr-FR" dirty="0"/>
              <a:t>A propos de Capgemini</a:t>
            </a:r>
          </a:p>
        </p:txBody>
      </p:sp>
    </p:spTree>
    <p:extLst>
      <p:ext uri="{BB962C8B-B14F-4D97-AF65-F5344CB8AC3E}">
        <p14:creationId xmlns:p14="http://schemas.microsoft.com/office/powerpoint/2010/main" val="86020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670"/>
          <a:stretch/>
        </p:blipFill>
        <p:spPr>
          <a:xfrm>
            <a:off x="2095247" y="825228"/>
            <a:ext cx="10831066" cy="5466278"/>
          </a:xfrm>
          <a:prstGeom prst="rect">
            <a:avLst/>
          </a:prstGeom>
        </p:spPr>
      </p:pic>
      <p:sp>
        <p:nvSpPr>
          <p:cNvPr id="12" name="object 6">
            <a:extLst>
              <a:ext uri="{FF2B5EF4-FFF2-40B4-BE49-F238E27FC236}">
                <a16:creationId xmlns:a16="http://schemas.microsoft.com/office/drawing/2014/main" id="{8249F790-5D2B-5E4A-815F-20837C4C57B7}"/>
              </a:ext>
            </a:extLst>
          </p:cNvPr>
          <p:cNvSpPr txBox="1">
            <a:spLocks noGrp="1"/>
          </p:cNvSpPr>
          <p:nvPr>
            <p:ph type="title" idx="4294967295"/>
          </p:nvPr>
        </p:nvSpPr>
        <p:spPr>
          <a:xfrm>
            <a:off x="405212" y="620886"/>
            <a:ext cx="4715427" cy="779939"/>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marL="7701" marR="0" lvl="0" indent="0" algn="l" defTabSz="914400" rtl="0" eaLnBrk="1" fontAlgn="auto" latinLnBrk="0" hangingPunct="1">
              <a:lnSpc>
                <a:spcPts val="2950"/>
              </a:lnSpc>
              <a:spcBef>
                <a:spcPts val="82"/>
              </a:spcBef>
              <a:spcAft>
                <a:spcPts val="0"/>
              </a:spcAft>
              <a:buClrTx/>
              <a:buSzTx/>
              <a:buFontTx/>
              <a:buNone/>
              <a:tabLst/>
              <a:defRPr/>
            </a:pPr>
            <a:r>
              <a:rPr kumimoji="0" lang="en-GB" sz="3600" b="0" i="0" u="none" strike="noStrike" kern="1200" spc="76" normalizeH="0" noProof="0" dirty="0">
                <a:ln>
                  <a:noFill/>
                </a:ln>
                <a:solidFill>
                  <a:schemeClr val="bg1"/>
                </a:solidFill>
                <a:effectLst/>
                <a:uLnTx/>
                <a:uFillTx/>
                <a:latin typeface="+mj-lt"/>
                <a:ea typeface="+mn-ea"/>
                <a:cs typeface="+mn-cs"/>
              </a:rPr>
              <a:t>...et </a:t>
            </a:r>
            <a:r>
              <a:rPr kumimoji="0" lang="en-GB" sz="3600" b="0" i="0" u="none" strike="noStrike" kern="1200" spc="76" normalizeH="0" noProof="0" dirty="0" err="1">
                <a:ln>
                  <a:noFill/>
                </a:ln>
                <a:solidFill>
                  <a:schemeClr val="bg1"/>
                </a:solidFill>
                <a:effectLst/>
                <a:uLnTx/>
                <a:uFillTx/>
                <a:latin typeface="+mj-lt"/>
                <a:ea typeface="+mn-ea"/>
                <a:cs typeface="+mn-cs"/>
              </a:rPr>
              <a:t>inspirés</a:t>
            </a:r>
            <a:r>
              <a:rPr kumimoji="0" lang="en-GB" sz="3600" b="0" i="0" u="none" strike="noStrike" kern="1200" spc="76" normalizeH="0" noProof="0" dirty="0">
                <a:ln>
                  <a:noFill/>
                </a:ln>
                <a:solidFill>
                  <a:schemeClr val="bg1"/>
                </a:solidFill>
                <a:effectLst/>
                <a:uLnTx/>
                <a:uFillTx/>
                <a:latin typeface="+mj-lt"/>
                <a:ea typeface="+mn-ea"/>
                <a:cs typeface="+mn-cs"/>
              </a:rPr>
              <a:t> par </a:t>
            </a:r>
            <a:r>
              <a:rPr kumimoji="0" lang="en-GB" sz="3600" b="0" i="0" u="none" strike="noStrike" kern="1200" spc="76" normalizeH="0" noProof="0" dirty="0" err="1">
                <a:ln>
                  <a:noFill/>
                </a:ln>
                <a:solidFill>
                  <a:schemeClr val="bg1"/>
                </a:solidFill>
                <a:effectLst/>
                <a:uLnTx/>
                <a:uFillTx/>
                <a:latin typeface="+mj-lt"/>
                <a:ea typeface="+mn-ea"/>
                <a:cs typeface="+mn-cs"/>
              </a:rPr>
              <a:t>notre</a:t>
            </a:r>
            <a:r>
              <a:rPr kumimoji="0" lang="en-GB" sz="3600" b="0" i="0" u="none" strike="noStrike" kern="1200" spc="76" normalizeH="0" noProof="0" dirty="0">
                <a:ln>
                  <a:noFill/>
                </a:ln>
                <a:solidFill>
                  <a:schemeClr val="bg1"/>
                </a:solidFill>
                <a:effectLst/>
                <a:uLnTx/>
                <a:uFillTx/>
                <a:latin typeface="+mj-lt"/>
                <a:ea typeface="+mn-ea"/>
                <a:cs typeface="+mn-cs"/>
              </a:rPr>
              <a:t> </a:t>
            </a:r>
            <a:r>
              <a:rPr kumimoji="0" lang="en-GB" sz="3600" b="0" i="0" u="none" strike="noStrike" kern="1200" spc="76" normalizeH="0" noProof="0" dirty="0" err="1">
                <a:ln>
                  <a:noFill/>
                </a:ln>
                <a:solidFill>
                  <a:schemeClr val="bg1"/>
                </a:solidFill>
                <a:effectLst/>
                <a:uLnTx/>
                <a:uFillTx/>
                <a:latin typeface="+mj-lt"/>
                <a:ea typeface="+mn-ea"/>
                <a:cs typeface="+mn-cs"/>
              </a:rPr>
              <a:t>promesse</a:t>
            </a:r>
            <a:endParaRPr kumimoji="0" lang="en-GB" sz="3600" b="0" i="0" u="none" strike="noStrike" kern="1200" spc="76" normalizeH="0" noProof="0" dirty="0">
              <a:ln>
                <a:noFill/>
              </a:ln>
              <a:solidFill>
                <a:schemeClr val="bg1"/>
              </a:solidFill>
              <a:effectLst/>
              <a:uLnTx/>
              <a:uFillTx/>
              <a:latin typeface="+mj-lt"/>
              <a:ea typeface="+mn-ea"/>
              <a:cs typeface="+mn-cs"/>
            </a:endParaRPr>
          </a:p>
        </p:txBody>
      </p:sp>
      <p:sp>
        <p:nvSpPr>
          <p:cNvPr id="11" name="Text Placeholder 2">
            <a:extLst>
              <a:ext uri="{FF2B5EF4-FFF2-40B4-BE49-F238E27FC236}">
                <a16:creationId xmlns:a16="http://schemas.microsoft.com/office/drawing/2014/main" id="{A6364C61-69DA-6641-98C1-E1FB2F86FFE0}"/>
              </a:ext>
            </a:extLst>
          </p:cNvPr>
          <p:cNvSpPr>
            <a:spLocks noGrp="1"/>
          </p:cNvSpPr>
          <p:nvPr>
            <p:ph type="body" sz="quarter" idx="10"/>
          </p:nvPr>
        </p:nvSpPr>
        <p:spPr>
          <a:xfrm>
            <a:off x="2568763" y="2895321"/>
            <a:ext cx="8546500" cy="3102388"/>
          </a:xfrm>
        </p:spPr>
        <p:txBody>
          <a:bodyPr/>
          <a:lstStyle/>
          <a:p>
            <a:r>
              <a:rPr lang="en-GB" sz="9600" b="0" dirty="0">
                <a:latin typeface="+mj-lt"/>
              </a:rPr>
              <a:t>GET THE</a:t>
            </a:r>
            <a:br>
              <a:rPr lang="en-GB" sz="9600" b="0" dirty="0">
                <a:latin typeface="+mj-lt"/>
              </a:rPr>
            </a:br>
            <a:r>
              <a:rPr lang="en-GB" sz="9600" b="0" dirty="0">
                <a:latin typeface="+mj-lt"/>
              </a:rPr>
              <a:t>		FUTURE</a:t>
            </a:r>
            <a:br>
              <a:rPr lang="en-GB" sz="9600" b="0" dirty="0">
                <a:latin typeface="+mj-lt"/>
              </a:rPr>
            </a:br>
            <a:r>
              <a:rPr lang="en-GB" sz="9600" b="0" dirty="0">
                <a:latin typeface="+mj-lt"/>
              </a:rPr>
              <a:t>	YOU WANT</a:t>
            </a:r>
          </a:p>
        </p:txBody>
      </p:sp>
      <p:sp>
        <p:nvSpPr>
          <p:cNvPr id="16" name="Rectangle 43">
            <a:extLst>
              <a:ext uri="{FF2B5EF4-FFF2-40B4-BE49-F238E27FC236}">
                <a16:creationId xmlns:a16="http://schemas.microsoft.com/office/drawing/2014/main" id="{DAFCE71C-396C-413C-924C-5584A1E2870B}"/>
              </a:ext>
              <a:ext uri="{C183D7F6-B498-43B3-948B-1728B52AA6E4}">
                <adec:decorative xmlns:adec="http://schemas.microsoft.com/office/drawing/2017/decorative" val="1"/>
              </a:ext>
            </a:extLst>
          </p:cNvPr>
          <p:cNvSpPr/>
          <p:nvPr/>
        </p:nvSpPr>
        <p:spPr>
          <a:xfrm>
            <a:off x="11745293" y="6515069"/>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7</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2552422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FBFCC-82F6-FB4F-9C09-69D31672306D}"/>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0"/>
            <a:ext cx="5679831" cy="6859720"/>
          </a:xfrm>
          <a:prstGeom prst="rect">
            <a:avLst/>
          </a:prstGeom>
        </p:spPr>
      </p:pic>
      <p:pic>
        <p:nvPicPr>
          <p:cNvPr id="14" name="Picture 13">
            <a:extLst>
              <a:ext uri="{FF2B5EF4-FFF2-40B4-BE49-F238E27FC236}">
                <a16:creationId xmlns:a16="http://schemas.microsoft.com/office/drawing/2014/main" id="{DE77C3DA-6E49-E146-B31B-8E6608A862D4}"/>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7149"/>
          <a:stretch/>
        </p:blipFill>
        <p:spPr>
          <a:xfrm flipH="1">
            <a:off x="1826391" y="3213"/>
            <a:ext cx="10363202" cy="6856507"/>
          </a:xfrm>
          <a:prstGeom prst="rect">
            <a:avLst/>
          </a:prstGeo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359569" y="0"/>
            <a:ext cx="4828848" cy="6859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pic>
        <p:nvPicPr>
          <p:cNvPr id="16" name="Image 3">
            <a:extLst>
              <a:ext uri="{FF2B5EF4-FFF2-40B4-BE49-F238E27FC236}">
                <a16:creationId xmlns:a16="http://schemas.microsoft.com/office/drawing/2014/main" id="{A6349D58-4958-FF45-B01D-24648F88AC1A}"/>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15514323">
            <a:off x="-169520" y="-439845"/>
            <a:ext cx="8091240" cy="7438917"/>
          </a:xfrm>
          <a:prstGeom prst="rect">
            <a:avLst/>
          </a:prstGeom>
        </p:spPr>
      </p:pic>
      <p:sp>
        <p:nvSpPr>
          <p:cNvPr id="13" name="Title 12">
            <a:extLst>
              <a:ext uri="{FF2B5EF4-FFF2-40B4-BE49-F238E27FC236}">
                <a16:creationId xmlns:a16="http://schemas.microsoft.com/office/drawing/2014/main" id="{0DA1A3A5-7817-3248-B9E7-EECA84CE07C6}"/>
              </a:ext>
            </a:extLst>
          </p:cNvPr>
          <p:cNvSpPr>
            <a:spLocks noGrp="1"/>
          </p:cNvSpPr>
          <p:nvPr>
            <p:ph type="title" idx="4294967295"/>
          </p:nvPr>
        </p:nvSpPr>
        <p:spPr>
          <a:xfrm>
            <a:off x="1404434" y="765175"/>
            <a:ext cx="5678918" cy="30469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80000"/>
              </a:lnSpc>
              <a:spcBef>
                <a:spcPts val="0"/>
              </a:spcBef>
              <a:defRPr/>
            </a:pPr>
            <a:r>
              <a:rPr lang="fr-FR" sz="4700" dirty="0">
                <a:solidFill>
                  <a:schemeClr val="bg1"/>
                </a:solidFill>
                <a:ea typeface="+mn-ea"/>
                <a:cs typeface="+mn-cs"/>
              </a:rPr>
              <a:t>NOUS Aidons</a:t>
            </a:r>
            <a:br>
              <a:rPr lang="fr-FR" sz="4700" dirty="0">
                <a:solidFill>
                  <a:schemeClr val="bg1"/>
                </a:solidFill>
                <a:ea typeface="+mn-ea"/>
                <a:cs typeface="+mn-cs"/>
              </a:rPr>
            </a:br>
            <a:r>
              <a:rPr lang="fr-FR" sz="4700" dirty="0">
                <a:solidFill>
                  <a:srgbClr val="12ABDB"/>
                </a:solidFill>
                <a:ea typeface="+mn-ea"/>
                <a:cs typeface="+mn-cs"/>
              </a:rPr>
              <a:t>NOS CLIENTS</a:t>
            </a:r>
            <a:br>
              <a:rPr lang="fr-FR" sz="4700" dirty="0">
                <a:solidFill>
                  <a:srgbClr val="12ABDB"/>
                </a:solidFill>
                <a:ea typeface="+mn-ea"/>
                <a:cs typeface="+mn-cs"/>
              </a:rPr>
            </a:br>
            <a:r>
              <a:rPr lang="fr-FR" sz="4700" dirty="0">
                <a:solidFill>
                  <a:schemeClr val="bg1"/>
                </a:solidFill>
                <a:ea typeface="+mn-ea"/>
                <a:cs typeface="+mn-cs"/>
              </a:rPr>
              <a:t>À réaliser</a:t>
            </a:r>
            <a:br>
              <a:rPr lang="fr-FR" sz="4700" dirty="0">
                <a:solidFill>
                  <a:schemeClr val="bg1"/>
                </a:solidFill>
                <a:ea typeface="+mn-ea"/>
                <a:cs typeface="+mn-cs"/>
              </a:rPr>
            </a:br>
            <a:r>
              <a:rPr lang="fr-FR" sz="4700" dirty="0">
                <a:solidFill>
                  <a:schemeClr val="bg1"/>
                </a:solidFill>
                <a:ea typeface="+mn-ea"/>
                <a:cs typeface="+mn-cs"/>
              </a:rPr>
              <a:t>LE FUTUR</a:t>
            </a:r>
            <a:br>
              <a:rPr lang="fr-FR" sz="4700" dirty="0">
                <a:solidFill>
                  <a:schemeClr val="bg1"/>
                </a:solidFill>
                <a:ea typeface="+mn-ea"/>
                <a:cs typeface="+mn-cs"/>
              </a:rPr>
            </a:br>
            <a:r>
              <a:rPr lang="fr-FR" sz="4700" dirty="0">
                <a:solidFill>
                  <a:schemeClr val="bg1"/>
                </a:solidFill>
                <a:ea typeface="+mn-ea"/>
                <a:cs typeface="+mn-cs"/>
              </a:rPr>
              <a:t>Qu’ils veulent</a:t>
            </a:r>
            <a:endParaRPr kumimoji="0" lang="en-US" sz="4700" b="0" i="0" u="none" strike="noStrike" kern="1200" spc="0" normalizeH="0" noProof="0" dirty="0">
              <a:ln>
                <a:noFill/>
              </a:ln>
              <a:solidFill>
                <a:schemeClr val="bg1"/>
              </a:solidFill>
              <a:effectLst/>
              <a:uLnTx/>
              <a:uFillTx/>
              <a:ea typeface="+mn-ea"/>
              <a:cs typeface="+mn-cs"/>
            </a:endParaRPr>
          </a:p>
        </p:txBody>
      </p:sp>
    </p:spTree>
    <p:extLst>
      <p:ext uri="{BB962C8B-B14F-4D97-AF65-F5344CB8AC3E}">
        <p14:creationId xmlns:p14="http://schemas.microsoft.com/office/powerpoint/2010/main" val="28597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6">
            <a:extLst>
              <a:ext uri="{FF2B5EF4-FFF2-40B4-BE49-F238E27FC236}">
                <a16:creationId xmlns:a16="http://schemas.microsoft.com/office/drawing/2014/main" id="{C5AAE935-86E3-8442-ABA9-41868750AA4C}"/>
              </a:ext>
            </a:extLst>
          </p:cNvPr>
          <p:cNvSpPr txBox="1">
            <a:spLocks noGrp="1"/>
          </p:cNvSpPr>
          <p:nvPr>
            <p:ph type="title" idx="4294967295"/>
          </p:nvPr>
        </p:nvSpPr>
        <p:spPr>
          <a:xfrm>
            <a:off x="405213" y="1120419"/>
            <a:ext cx="9003156" cy="1340092"/>
          </a:xfrm>
          <a:prstGeom prst="rect">
            <a:avLst/>
          </a:prstGeom>
          <a:noFill/>
          <a:ln>
            <a:noFill/>
            <a:prstDash/>
          </a:ln>
          <a:effectLst/>
        </p:spPr>
        <p:txBody>
          <a:bodyPr rot="0" spcFirstLastPara="0" vertOverflow="overflow" horzOverflow="overflow" vert="horz" wrap="square" lIns="0" tIns="10396" rIns="0" bIns="0" numCol="1" spcCol="0" rtlCol="0" fromWordArt="0" anchor="t" anchorCtr="0" forceAA="0" compatLnSpc="1">
            <a:prstTxWarp prst="textNoShape">
              <a:avLst/>
            </a:prstTxWarp>
            <a:spAutoFit/>
          </a:bodyPr>
          <a:lstStyle/>
          <a:p>
            <a:pPr lvl="0">
              <a:lnSpc>
                <a:spcPct val="80000"/>
              </a:lnSpc>
              <a:spcBef>
                <a:spcPts val="0"/>
              </a:spcBef>
              <a:defRPr/>
            </a:pPr>
            <a:r>
              <a:rPr lang="fr-FR" sz="3600" cap="none" dirty="0">
                <a:solidFill>
                  <a:srgbClr val="0070AD"/>
                </a:solidFill>
                <a:ea typeface="+mn-ea"/>
                <a:cs typeface="+mn-cs"/>
              </a:rPr>
              <a:t>NOUS AIDONS LES LEADERS D'AUJOURD'HUI ET DE DEMAIN À RÉALISER LEURS AMBITIONS…</a:t>
            </a:r>
            <a:endParaRPr kumimoji="0" lang="en-GB" sz="3600" i="0" u="none" strike="noStrike" kern="1200" cap="none" spc="0" normalizeH="0" baseline="0" noProof="0" dirty="0">
              <a:ln>
                <a:noFill/>
              </a:ln>
              <a:solidFill>
                <a:srgbClr val="0070AD"/>
              </a:solidFill>
              <a:effectLst/>
              <a:uLnTx/>
              <a:uFillTx/>
              <a:ea typeface="+mn-ea"/>
              <a:cs typeface="+mn-cs"/>
            </a:endParaRPr>
          </a:p>
        </p:txBody>
      </p:sp>
      <p:sp>
        <p:nvSpPr>
          <p:cNvPr id="60" name="object 4">
            <a:extLst>
              <a:ext uri="{FF2B5EF4-FFF2-40B4-BE49-F238E27FC236}">
                <a16:creationId xmlns:a16="http://schemas.microsoft.com/office/drawing/2014/main" id="{55DA7B1D-B11E-534C-AF7B-11D2136361FF}"/>
              </a:ext>
            </a:extLst>
          </p:cNvPr>
          <p:cNvSpPr txBox="1"/>
          <p:nvPr/>
        </p:nvSpPr>
        <p:spPr>
          <a:xfrm>
            <a:off x="404813" y="2549568"/>
            <a:ext cx="8799643" cy="237985"/>
          </a:xfrm>
          <a:prstGeom prst="rect">
            <a:avLst/>
          </a:prstGeom>
        </p:spPr>
        <p:txBody>
          <a:bodyPr vert="horz" wrap="square" lIns="0" tIns="9242" rIns="0" bIns="0" rtlCol="0">
            <a:spAutoFit/>
          </a:bodyPr>
          <a:lstStyle/>
          <a:p>
            <a:pPr marL="7701" lvl="0">
              <a:spcBef>
                <a:spcPts val="73"/>
              </a:spcBef>
              <a:defRPr/>
            </a:pPr>
            <a:r>
              <a:rPr lang="fr-FR" sz="1486" b="1" cap="all" spc="-9" dirty="0">
                <a:solidFill>
                  <a:srgbClr val="12ABDB"/>
                </a:solidFill>
                <a:latin typeface="Ubuntu Light" panose="020B0604030602030204" pitchFamily="34" charset="0"/>
                <a:cs typeface="Ubuntu Light"/>
              </a:rPr>
              <a:t>NOUS sommes engagés aux côtés D’ENTREPRISES leader Dans leur secteur</a:t>
            </a:r>
            <a:endParaRPr kumimoji="0" lang="en-GB" sz="1486" b="1" i="0" u="none" strike="noStrike" kern="1200" cap="all" spc="-9" normalizeH="0" noProof="0" dirty="0">
              <a:ln>
                <a:noFill/>
              </a:ln>
              <a:solidFill>
                <a:srgbClr val="12ABDB"/>
              </a:solidFill>
              <a:effectLst/>
              <a:uLnTx/>
              <a:uFillTx/>
              <a:latin typeface="Ubuntu Light" panose="020B0604030602030204" pitchFamily="34" charset="0"/>
              <a:cs typeface="Ubuntu Light"/>
            </a:endParaRPr>
          </a:p>
        </p:txBody>
      </p:sp>
      <p:sp>
        <p:nvSpPr>
          <p:cNvPr id="18" name="TextBox 17">
            <a:extLst>
              <a:ext uri="{FF2B5EF4-FFF2-40B4-BE49-F238E27FC236}">
                <a16:creationId xmlns:a16="http://schemas.microsoft.com/office/drawing/2014/main" id="{CEF9192A-64C3-483C-A9FC-968CF718770F}"/>
              </a:ext>
            </a:extLst>
          </p:cNvPr>
          <p:cNvSpPr txBox="1"/>
          <p:nvPr/>
        </p:nvSpPr>
        <p:spPr>
          <a:xfrm>
            <a:off x="371592" y="3192643"/>
            <a:ext cx="1361625" cy="323165"/>
          </a:xfrm>
          <a:prstGeom prst="rect">
            <a:avLst/>
          </a:prstGeom>
          <a:noFill/>
        </p:spPr>
        <p:txBody>
          <a:bodyPr wrap="square" lIns="0" rtlCol="0">
            <a:spAutoFit/>
          </a:bodyPr>
          <a:lstStyle/>
          <a:p>
            <a:r>
              <a:rPr lang="en-US" sz="1500" dirty="0">
                <a:latin typeface="+mj-lt"/>
              </a:rPr>
              <a:t>FILA</a:t>
            </a:r>
          </a:p>
        </p:txBody>
      </p:sp>
      <p:sp>
        <p:nvSpPr>
          <p:cNvPr id="24" name="Text Placeholder 2">
            <a:extLst>
              <a:ext uri="{FF2B5EF4-FFF2-40B4-BE49-F238E27FC236}">
                <a16:creationId xmlns:a16="http://schemas.microsoft.com/office/drawing/2014/main" id="{B7386E52-FD81-4864-A2C2-6BB609B7837A}"/>
              </a:ext>
            </a:extLst>
          </p:cNvPr>
          <p:cNvSpPr txBox="1">
            <a:spLocks/>
          </p:cNvSpPr>
          <p:nvPr/>
        </p:nvSpPr>
        <p:spPr>
          <a:xfrm>
            <a:off x="371592" y="4059274"/>
            <a:ext cx="2052000" cy="1949592"/>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fr-FR" sz="1200" b="1" spc="-9" dirty="0">
                <a:latin typeface="Ubuntu Light" panose="020B0604030602030204" pitchFamily="34" charset="0"/>
              </a:rPr>
              <a:t>"Capgemini est un partenaire de confiance qui a rapidement mis en œuvre une solution stratégique de transformation digitale ayant déjà permis une croissance de +100 % du chiffre d'affaires depuis le début de l'année."</a:t>
            </a:r>
            <a:endParaRPr kumimoji="0" lang="en-PL" sz="1200" b="1" i="0" u="none" strike="noStrike" kern="1200" cap="none" spc="-9" normalizeH="0" baseline="0" noProof="0" dirty="0">
              <a:ln>
                <a:noFill/>
              </a:ln>
              <a:effectLst/>
              <a:uLnTx/>
              <a:uFillTx/>
              <a:latin typeface="Ubuntu Light" panose="020B0604030602030204" pitchFamily="34" charset="0"/>
            </a:endParaRPr>
          </a:p>
        </p:txBody>
      </p:sp>
      <p:sp>
        <p:nvSpPr>
          <p:cNvPr id="46" name="TextBox 45">
            <a:extLst>
              <a:ext uri="{FF2B5EF4-FFF2-40B4-BE49-F238E27FC236}">
                <a16:creationId xmlns:a16="http://schemas.microsoft.com/office/drawing/2014/main" id="{2B8209A3-169C-4AD4-9E83-CBF431A8BFE2}"/>
              </a:ext>
            </a:extLst>
          </p:cNvPr>
          <p:cNvSpPr txBox="1"/>
          <p:nvPr/>
        </p:nvSpPr>
        <p:spPr>
          <a:xfrm>
            <a:off x="394042" y="6015771"/>
            <a:ext cx="1941216" cy="605230"/>
          </a:xfrm>
          <a:prstGeom prst="rect">
            <a:avLst/>
          </a:prstGeom>
          <a:noFill/>
        </p:spPr>
        <p:txBody>
          <a:bodyPr wrap="square" lIns="0">
            <a:spAutoFit/>
          </a:bodyPr>
          <a:lstStyle/>
          <a:p>
            <a:pPr marL="7701" marR="3081" lvl="0" indent="0" algn="l" defTabSz="554492" rtl="0" eaLnBrk="1" fontAlgn="auto" latinLnBrk="0" hangingPunct="1">
              <a:lnSpc>
                <a:spcPct val="101000"/>
              </a:lnSpc>
              <a:spcBef>
                <a:spcPts val="0"/>
              </a:spcBef>
              <a:spcAft>
                <a:spcPts val="0"/>
              </a:spcAft>
              <a:buClrTx/>
              <a:buSzTx/>
              <a:buFont typeface="Arial" panose="020B0604020202020204" pitchFamily="34" charset="0"/>
              <a:buNone/>
              <a:tabLst/>
              <a:defRPr/>
            </a:pPr>
            <a:r>
              <a:rPr kumimoji="0" lang="en-GB" sz="1200" i="0" u="none" strike="noStrike" kern="1200" cap="none" spc="-9" normalizeH="0" baseline="0" noProof="0" dirty="0">
                <a:ln>
                  <a:noFill/>
                </a:ln>
                <a:solidFill>
                  <a:srgbClr val="272836"/>
                </a:solidFill>
                <a:effectLst/>
                <a:uLnTx/>
                <a:uFillTx/>
                <a:latin typeface="+mj-lt"/>
                <a:ea typeface="+mn-ea"/>
                <a:cs typeface="+mn-cs"/>
              </a:rPr>
              <a:t>Dawn Trenson</a:t>
            </a:r>
          </a:p>
          <a:p>
            <a:pPr marL="7701" marR="3081" lvl="0" indent="0" algn="l" defTabSz="554492" rtl="0" eaLnBrk="1" fontAlgn="auto" latinLnBrk="0" hangingPunct="1">
              <a:lnSpc>
                <a:spcPct val="101000"/>
              </a:lnSpc>
              <a:spcBef>
                <a:spcPts val="0"/>
              </a:spcBef>
              <a:spcAft>
                <a:spcPts val="0"/>
              </a:spcAft>
              <a:buClrTx/>
              <a:buSzTx/>
              <a:buFont typeface="Arial" panose="020B0604020202020204" pitchFamily="34" charset="0"/>
              <a:buNone/>
              <a:tabLst/>
              <a:defRPr/>
            </a:pPr>
            <a:r>
              <a:rPr kumimoji="0" lang="en-GB" sz="1050" b="0" i="0" u="none" strike="noStrike" kern="1200" cap="none" spc="-9" normalizeH="0" baseline="0" noProof="0" dirty="0">
                <a:ln>
                  <a:noFill/>
                </a:ln>
                <a:solidFill>
                  <a:srgbClr val="272836"/>
                </a:solidFill>
                <a:effectLst/>
                <a:uLnTx/>
                <a:uFillTx/>
                <a:latin typeface="Ubuntu Light"/>
                <a:ea typeface="+mn-ea"/>
                <a:cs typeface="+mn-cs"/>
              </a:rPr>
              <a:t>Vice President</a:t>
            </a:r>
          </a:p>
          <a:p>
            <a:pPr marL="7701" marR="3081" lvl="0" indent="0" algn="l" defTabSz="554492" rtl="0" eaLnBrk="1" fontAlgn="auto" latinLnBrk="0" hangingPunct="1">
              <a:lnSpc>
                <a:spcPct val="101000"/>
              </a:lnSpc>
              <a:spcBef>
                <a:spcPts val="0"/>
              </a:spcBef>
              <a:spcAft>
                <a:spcPts val="0"/>
              </a:spcAft>
              <a:buClrTx/>
              <a:buSzTx/>
              <a:buFont typeface="Arial" panose="020B0604020202020204" pitchFamily="34" charset="0"/>
              <a:buNone/>
              <a:tabLst/>
              <a:defRPr/>
            </a:pPr>
            <a:r>
              <a:rPr kumimoji="0" lang="en-GB" sz="1050" b="0" i="0" u="none" strike="noStrike" kern="1200" cap="none" spc="-9" normalizeH="0" baseline="0" noProof="0" dirty="0">
                <a:ln>
                  <a:noFill/>
                </a:ln>
                <a:solidFill>
                  <a:srgbClr val="272836"/>
                </a:solidFill>
                <a:effectLst/>
                <a:uLnTx/>
                <a:uFillTx/>
                <a:latin typeface="Ubuntu Light"/>
                <a:ea typeface="+mn-ea"/>
                <a:cs typeface="+mn-cs"/>
              </a:rPr>
              <a:t>eCommerce, FILA</a:t>
            </a:r>
          </a:p>
        </p:txBody>
      </p:sp>
      <p:sp>
        <p:nvSpPr>
          <p:cNvPr id="16" name="TextBox 15">
            <a:extLst>
              <a:ext uri="{FF2B5EF4-FFF2-40B4-BE49-F238E27FC236}">
                <a16:creationId xmlns:a16="http://schemas.microsoft.com/office/drawing/2014/main" id="{5AF873D7-8196-46E8-A8A8-35D670CD26C8}"/>
              </a:ext>
            </a:extLst>
          </p:cNvPr>
          <p:cNvSpPr txBox="1"/>
          <p:nvPr/>
        </p:nvSpPr>
        <p:spPr>
          <a:xfrm>
            <a:off x="2614086" y="3175974"/>
            <a:ext cx="1932198" cy="784830"/>
          </a:xfrm>
          <a:prstGeom prst="rect">
            <a:avLst/>
          </a:prstGeom>
          <a:noFill/>
        </p:spPr>
        <p:txBody>
          <a:bodyPr wrap="square" lIns="0" rtlCol="0">
            <a:spAutoFit/>
          </a:bodyPr>
          <a:lstStyle/>
          <a:p>
            <a:r>
              <a:rPr lang="en-US" sz="1500" dirty="0">
                <a:latin typeface="+mj-lt"/>
              </a:rPr>
              <a:t>COKE ONE NORTH AMERICA (CONA) SERVICES</a:t>
            </a:r>
          </a:p>
        </p:txBody>
      </p:sp>
      <p:sp>
        <p:nvSpPr>
          <p:cNvPr id="58" name="object 26">
            <a:extLst>
              <a:ext uri="{FF2B5EF4-FFF2-40B4-BE49-F238E27FC236}">
                <a16:creationId xmlns:a16="http://schemas.microsoft.com/office/drawing/2014/main" id="{AD4A003E-F6B0-7148-AC70-326E7CCE6F21}"/>
              </a:ext>
            </a:extLst>
          </p:cNvPr>
          <p:cNvSpPr txBox="1"/>
          <p:nvPr/>
        </p:nvSpPr>
        <p:spPr>
          <a:xfrm>
            <a:off x="2606547" y="4059273"/>
            <a:ext cx="2082363" cy="1949592"/>
          </a:xfrm>
          <a:prstGeom prst="rect">
            <a:avLst/>
          </a:prstGeom>
        </p:spPr>
        <p:txBody>
          <a:bodyPr vert="horz" lIns="0" tIns="0" rIns="0" bIns="0" rtlCol="0">
            <a:noAutofit/>
          </a:bodyPr>
          <a:lstStyle>
            <a:defPPr>
              <a:defRPr lang="pt-PT"/>
            </a:defPPr>
            <a:lvl1pPr marR="0" lvl="0" indent="0" fontAlgn="auto">
              <a:lnSpc>
                <a:spcPct val="100000"/>
              </a:lnSpc>
              <a:spcBef>
                <a:spcPts val="0"/>
              </a:spcBef>
              <a:spcAft>
                <a:spcPts val="600"/>
              </a:spcAft>
              <a:buClrTx/>
              <a:buSzTx/>
              <a:buFont typeface="Arial" panose="020B0604020202020204" pitchFamily="34" charset="0"/>
              <a:buNone/>
              <a:tabLst/>
              <a:defRPr kumimoji="0" sz="1200" b="0" i="0" u="none" strike="noStrike" cap="none" spc="-9" normalizeH="0" baseline="0">
                <a:ln>
                  <a:noFill/>
                </a:ln>
                <a:solidFill>
                  <a:srgbClr val="272936"/>
                </a:solidFill>
                <a:effectLst/>
                <a:uLnTx/>
                <a:uFillTx/>
                <a:latin typeface="Ubuntu Light"/>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latin typeface="Ubuntu" panose="020B0504030602030204" pitchFamily="34" charset="0"/>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atin typeface="Ubuntu" panose="020B0504030602030204" pitchFamily="34" charset="0"/>
              </a:defRPr>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atin typeface="Ubuntu" panose="020B0504030602030204" pitchFamily="34" charset="0"/>
              </a:defRPr>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atin typeface="Ubuntu" panose="020B05040306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a:solidFill>
                  <a:schemeClr val="tx1"/>
                </a:solidFill>
                <a:latin typeface="Ubuntu Light" panose="020B0604030602030204" pitchFamily="34" charset="0"/>
              </a:rPr>
              <a:t>"Ce partenariat stratégique a permis de créer des opportunités de croissance plus rapide de notre industrie et sera déterminant dans  l’évolution du marché grâce à la mise en œuvre de solutions numériques innovantes pour plus de compétitivité."</a:t>
            </a:r>
            <a:endParaRPr lang="en-US" b="1" dirty="0">
              <a:solidFill>
                <a:schemeClr val="tx1"/>
              </a:solidFill>
              <a:latin typeface="Ubuntu Light" panose="020B0604030602030204" pitchFamily="34" charset="0"/>
            </a:endParaRPr>
          </a:p>
        </p:txBody>
      </p:sp>
      <p:sp>
        <p:nvSpPr>
          <p:cNvPr id="47" name="TextBox 46">
            <a:extLst>
              <a:ext uri="{FF2B5EF4-FFF2-40B4-BE49-F238E27FC236}">
                <a16:creationId xmlns:a16="http://schemas.microsoft.com/office/drawing/2014/main" id="{9CB94C22-B3D0-4257-B9CF-47246CF8959E}"/>
              </a:ext>
            </a:extLst>
          </p:cNvPr>
          <p:cNvSpPr txBox="1"/>
          <p:nvPr/>
        </p:nvSpPr>
        <p:spPr>
          <a:xfrm>
            <a:off x="2606547" y="6008865"/>
            <a:ext cx="2003630" cy="615553"/>
          </a:xfrm>
          <a:prstGeom prst="rect">
            <a:avLst/>
          </a:prstGeom>
          <a:noFill/>
        </p:spPr>
        <p:txBody>
          <a:bodyPr wrap="square" lIns="0">
            <a:spAutoFit/>
          </a:bodyPr>
          <a:lstStyle/>
          <a:p>
            <a:r>
              <a:rPr lang="en-US" sz="1200" dirty="0">
                <a:latin typeface="+mj-lt"/>
              </a:rPr>
              <a:t>Reinhard Meister</a:t>
            </a:r>
            <a:br>
              <a:rPr lang="en-US" sz="1200" dirty="0">
                <a:latin typeface="+mj-lt"/>
              </a:rPr>
            </a:br>
            <a:r>
              <a:rPr lang="en-US" sz="1050" dirty="0">
                <a:latin typeface="Ubuntu Light" panose="020B0304030602030204" pitchFamily="34" charset="0"/>
              </a:rPr>
              <a:t>Chief Executive Officer, </a:t>
            </a:r>
          </a:p>
          <a:p>
            <a:r>
              <a:rPr lang="en-US" sz="1050" dirty="0">
                <a:latin typeface="Ubuntu Light" panose="020B0304030602030204" pitchFamily="34" charset="0"/>
              </a:rPr>
              <a:t>CONA Services </a:t>
            </a:r>
            <a:endParaRPr lang="en-US" sz="1200" dirty="0">
              <a:latin typeface="Ubuntu Light" panose="020B0304030602030204" pitchFamily="34" charset="0"/>
            </a:endParaRPr>
          </a:p>
        </p:txBody>
      </p:sp>
      <p:sp>
        <p:nvSpPr>
          <p:cNvPr id="3" name="TextBox 2">
            <a:extLst>
              <a:ext uri="{FF2B5EF4-FFF2-40B4-BE49-F238E27FC236}">
                <a16:creationId xmlns:a16="http://schemas.microsoft.com/office/drawing/2014/main" id="{D33D8D05-89E3-4389-8352-3D830A6FA2C5}"/>
              </a:ext>
            </a:extLst>
          </p:cNvPr>
          <p:cNvSpPr txBox="1"/>
          <p:nvPr/>
        </p:nvSpPr>
        <p:spPr>
          <a:xfrm>
            <a:off x="4989536" y="3192642"/>
            <a:ext cx="1682673" cy="323165"/>
          </a:xfrm>
          <a:prstGeom prst="rect">
            <a:avLst/>
          </a:prstGeom>
          <a:noFill/>
        </p:spPr>
        <p:txBody>
          <a:bodyPr wrap="square" lIns="0" rtlCol="0">
            <a:spAutoFit/>
          </a:bodyPr>
          <a:lstStyle/>
          <a:p>
            <a:r>
              <a:rPr lang="en-US" sz="1500" dirty="0">
                <a:latin typeface="+mj-lt"/>
              </a:rPr>
              <a:t>VOLVO</a:t>
            </a:r>
          </a:p>
        </p:txBody>
      </p:sp>
      <p:sp>
        <p:nvSpPr>
          <p:cNvPr id="17" name="TextBox 16">
            <a:extLst>
              <a:ext uri="{FF2B5EF4-FFF2-40B4-BE49-F238E27FC236}">
                <a16:creationId xmlns:a16="http://schemas.microsoft.com/office/drawing/2014/main" id="{F4FABDB3-D805-4E1E-B2AF-5BF49B7D8590}"/>
              </a:ext>
            </a:extLst>
          </p:cNvPr>
          <p:cNvSpPr txBox="1"/>
          <p:nvPr/>
        </p:nvSpPr>
        <p:spPr>
          <a:xfrm>
            <a:off x="4944088" y="4059274"/>
            <a:ext cx="1944000" cy="1498544"/>
          </a:xfrm>
          <a:prstGeom prst="rect">
            <a:avLst/>
          </a:prstGeom>
        </p:spPr>
        <p:txBody>
          <a:bodyPr vert="horz" lIns="0" tIns="0" rIns="0" bIns="0" rtlCol="0">
            <a:normAutofit/>
          </a:bodyPr>
          <a:lstStyle>
            <a:defPPr>
              <a:defRPr lang="pt-PT"/>
            </a:defPPr>
            <a:lvl1pPr marR="0" lvl="0" indent="0" fontAlgn="auto">
              <a:lnSpc>
                <a:spcPct val="100000"/>
              </a:lnSpc>
              <a:spcBef>
                <a:spcPts val="0"/>
              </a:spcBef>
              <a:spcAft>
                <a:spcPts val="600"/>
              </a:spcAft>
              <a:buClrTx/>
              <a:buSzTx/>
              <a:buFont typeface="Arial" panose="020B0604020202020204" pitchFamily="34" charset="0"/>
              <a:buNone/>
              <a:tabLst/>
              <a:defRPr kumimoji="0" sz="1200" b="0" i="0" u="none" strike="noStrike" cap="none" spc="-9" normalizeH="0" baseline="0">
                <a:ln>
                  <a:noFill/>
                </a:ln>
                <a:solidFill>
                  <a:srgbClr val="272936"/>
                </a:solidFill>
                <a:effectLst/>
                <a:uLnTx/>
                <a:uFillTx/>
                <a:latin typeface="Ubuntu Light"/>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latin typeface="Ubuntu" panose="020B0504030602030204" pitchFamily="34" charset="0"/>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atin typeface="Ubuntu" panose="020B0504030602030204" pitchFamily="34" charset="0"/>
              </a:defRPr>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atin typeface="Ubuntu" panose="020B0504030602030204" pitchFamily="34" charset="0"/>
              </a:defRPr>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atin typeface="Ubuntu" panose="020B05040306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a:solidFill>
                  <a:schemeClr val="tx1"/>
                </a:solidFill>
                <a:latin typeface="Ubuntu Light" panose="020B0604030602030204" pitchFamily="34" charset="0"/>
              </a:rPr>
              <a:t>"Notre collaboration avec Capgemini et </a:t>
            </a:r>
            <a:r>
              <a:rPr lang="fr-FR" b="1" dirty="0" err="1">
                <a:solidFill>
                  <a:schemeClr val="tx1"/>
                </a:solidFill>
                <a:latin typeface="Ubuntu Light" panose="020B0604030602030204" pitchFamily="34" charset="0"/>
              </a:rPr>
              <a:t>Salesforce</a:t>
            </a:r>
            <a:r>
              <a:rPr lang="fr-FR" b="1" dirty="0">
                <a:solidFill>
                  <a:schemeClr val="tx1"/>
                </a:solidFill>
                <a:latin typeface="Ubuntu Light" panose="020B0604030602030204" pitchFamily="34" charset="0"/>
              </a:rPr>
              <a:t> a été déterminante dans la rationalisation de notre parcours client [...]  et fait de Capgemini un partenaire stratégique."</a:t>
            </a:r>
            <a:endParaRPr lang="en-US" b="1" dirty="0">
              <a:solidFill>
                <a:schemeClr val="tx1"/>
              </a:solidFill>
              <a:latin typeface="Ubuntu Light" panose="020B0604030602030204" pitchFamily="34" charset="0"/>
            </a:endParaRPr>
          </a:p>
        </p:txBody>
      </p:sp>
      <p:sp>
        <p:nvSpPr>
          <p:cNvPr id="49" name="TextBox 48">
            <a:extLst>
              <a:ext uri="{FF2B5EF4-FFF2-40B4-BE49-F238E27FC236}">
                <a16:creationId xmlns:a16="http://schemas.microsoft.com/office/drawing/2014/main" id="{F71B805D-792B-4BAB-B5E1-746C0277277B}"/>
              </a:ext>
            </a:extLst>
          </p:cNvPr>
          <p:cNvSpPr txBox="1"/>
          <p:nvPr/>
        </p:nvSpPr>
        <p:spPr>
          <a:xfrm>
            <a:off x="4944088" y="6008865"/>
            <a:ext cx="1794557" cy="761747"/>
          </a:xfrm>
          <a:prstGeom prst="rect">
            <a:avLst/>
          </a:prstGeom>
          <a:noFill/>
        </p:spPr>
        <p:txBody>
          <a:bodyPr wrap="square" lIns="0">
            <a:spAutoFit/>
          </a:bodyPr>
          <a:lstStyle/>
          <a:p>
            <a:r>
              <a:rPr lang="en-US" sz="1200" dirty="0">
                <a:latin typeface="+mj-lt"/>
              </a:rPr>
              <a:t>Keith Schäfer</a:t>
            </a:r>
            <a:br>
              <a:rPr lang="en-US" sz="1200" dirty="0">
                <a:latin typeface="+mj-lt"/>
              </a:rPr>
            </a:br>
            <a:r>
              <a:rPr lang="en-US" sz="1050" dirty="0">
                <a:latin typeface="Ubuntu Light" panose="020B0304030602030204" pitchFamily="34" charset="0"/>
              </a:rPr>
              <a:t>Head of Operations, </a:t>
            </a:r>
          </a:p>
          <a:p>
            <a:r>
              <a:rPr lang="en-US" sz="1050" dirty="0">
                <a:latin typeface="Ubuntu Light" panose="020B0304030602030204" pitchFamily="34" charset="0"/>
              </a:rPr>
              <a:t>Volvo Car APEC, the Asia Pacific region hors Chine</a:t>
            </a:r>
            <a:endParaRPr lang="en-US" sz="1200" dirty="0">
              <a:latin typeface="Ubuntu Light" panose="020B0304030602030204" pitchFamily="34" charset="0"/>
            </a:endParaRPr>
          </a:p>
        </p:txBody>
      </p:sp>
      <p:sp>
        <p:nvSpPr>
          <p:cNvPr id="15" name="TextBox 14">
            <a:extLst>
              <a:ext uri="{FF2B5EF4-FFF2-40B4-BE49-F238E27FC236}">
                <a16:creationId xmlns:a16="http://schemas.microsoft.com/office/drawing/2014/main" id="{9CEDB92C-AE37-4DF5-8582-9701DEAD2C40}"/>
              </a:ext>
            </a:extLst>
          </p:cNvPr>
          <p:cNvSpPr txBox="1"/>
          <p:nvPr/>
        </p:nvSpPr>
        <p:spPr>
          <a:xfrm>
            <a:off x="7183679" y="3192642"/>
            <a:ext cx="2052000" cy="323165"/>
          </a:xfrm>
          <a:prstGeom prst="rect">
            <a:avLst/>
          </a:prstGeom>
          <a:noFill/>
        </p:spPr>
        <p:txBody>
          <a:bodyPr wrap="square" lIns="0" rtlCol="0">
            <a:spAutoFit/>
          </a:bodyPr>
          <a:lstStyle/>
          <a:p>
            <a:r>
              <a:rPr lang="en-US" sz="1500" dirty="0">
                <a:latin typeface="+mj-lt"/>
              </a:rPr>
              <a:t>GOLDMAN SACHS</a:t>
            </a:r>
          </a:p>
        </p:txBody>
      </p:sp>
      <p:sp>
        <p:nvSpPr>
          <p:cNvPr id="59" name="object 26">
            <a:extLst>
              <a:ext uri="{FF2B5EF4-FFF2-40B4-BE49-F238E27FC236}">
                <a16:creationId xmlns:a16="http://schemas.microsoft.com/office/drawing/2014/main" id="{0EB51E16-995E-524F-8390-4628DB2977BC}"/>
              </a:ext>
            </a:extLst>
          </p:cNvPr>
          <p:cNvSpPr txBox="1"/>
          <p:nvPr/>
        </p:nvSpPr>
        <p:spPr>
          <a:xfrm>
            <a:off x="7183679" y="4059273"/>
            <a:ext cx="2203569" cy="1696496"/>
          </a:xfrm>
          <a:prstGeom prst="rect">
            <a:avLst/>
          </a:prstGeom>
        </p:spPr>
        <p:txBody>
          <a:bodyPr vert="horz" lIns="0" tIns="0" rIns="0" bIns="0" rtlCol="0">
            <a:normAutofit/>
          </a:bodyPr>
          <a:lstStyle>
            <a:defPPr>
              <a:defRPr lang="pt-PT"/>
            </a:defPPr>
            <a:lvl1pPr marR="0" lvl="0" indent="0" fontAlgn="auto">
              <a:lnSpc>
                <a:spcPct val="100000"/>
              </a:lnSpc>
              <a:spcBef>
                <a:spcPts val="0"/>
              </a:spcBef>
              <a:spcAft>
                <a:spcPts val="600"/>
              </a:spcAft>
              <a:buClrTx/>
              <a:buSzTx/>
              <a:buFont typeface="Arial" panose="020B0604020202020204" pitchFamily="34" charset="0"/>
              <a:buNone/>
              <a:tabLst/>
              <a:defRPr kumimoji="0" sz="1200" b="0" i="0" u="none" strike="noStrike" cap="none" spc="-9" normalizeH="0" baseline="0">
                <a:ln>
                  <a:noFill/>
                </a:ln>
                <a:solidFill>
                  <a:srgbClr val="272936"/>
                </a:solidFill>
                <a:effectLst/>
                <a:uLnTx/>
                <a:uFillTx/>
                <a:latin typeface="Ubuntu Light"/>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latin typeface="Ubuntu" panose="020B0504030602030204" pitchFamily="34" charset="0"/>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atin typeface="Ubuntu" panose="020B0504030602030204" pitchFamily="34" charset="0"/>
              </a:defRPr>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atin typeface="Ubuntu" panose="020B0504030602030204" pitchFamily="34" charset="0"/>
              </a:defRPr>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atin typeface="Ubuntu" panose="020B05040306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b="1" dirty="0">
                <a:solidFill>
                  <a:schemeClr val="tx1"/>
                </a:solidFill>
                <a:latin typeface="Ubuntu Light" panose="020B0604030602030204" pitchFamily="34" charset="0"/>
              </a:rPr>
              <a:t>"Grâce à son engagement, son agilité et à son leadership, Capgemini nous a permis de lancer de nouveaux produits innovants sur le marché.</a:t>
            </a:r>
            <a:br>
              <a:rPr lang="fr-FR" b="1" dirty="0">
                <a:solidFill>
                  <a:schemeClr val="tx1"/>
                </a:solidFill>
                <a:latin typeface="Ubuntu Light" panose="020B0604030602030204" pitchFamily="34" charset="0"/>
              </a:rPr>
            </a:br>
            <a:r>
              <a:rPr lang="fr-FR" b="1" dirty="0">
                <a:solidFill>
                  <a:schemeClr val="tx1"/>
                </a:solidFill>
                <a:latin typeface="Ubuntu Light" panose="020B0604030602030204" pitchFamily="34" charset="0"/>
              </a:rPr>
              <a:t>Nous attendons avec impatience des solutions inédites pour accompagner notre croissance."</a:t>
            </a:r>
          </a:p>
        </p:txBody>
      </p:sp>
      <p:sp>
        <p:nvSpPr>
          <p:cNvPr id="52" name="TextBox 51">
            <a:extLst>
              <a:ext uri="{FF2B5EF4-FFF2-40B4-BE49-F238E27FC236}">
                <a16:creationId xmlns:a16="http://schemas.microsoft.com/office/drawing/2014/main" id="{483BE52D-9C95-4FDB-9FFB-20DF513BFE5B}"/>
              </a:ext>
            </a:extLst>
          </p:cNvPr>
          <p:cNvSpPr txBox="1"/>
          <p:nvPr/>
        </p:nvSpPr>
        <p:spPr>
          <a:xfrm>
            <a:off x="7183679" y="6008865"/>
            <a:ext cx="2203569" cy="761747"/>
          </a:xfrm>
          <a:prstGeom prst="rect">
            <a:avLst/>
          </a:prstGeom>
          <a:noFill/>
        </p:spPr>
        <p:txBody>
          <a:bodyPr wrap="square" lIns="0">
            <a:spAutoFit/>
          </a:bodyPr>
          <a:lstStyle/>
          <a:p>
            <a:r>
              <a:rPr lang="en-GB" sz="1200" dirty="0">
                <a:latin typeface="+mj-lt"/>
              </a:rPr>
              <a:t>Adi Sharma</a:t>
            </a:r>
            <a:br>
              <a:rPr lang="en-GB" sz="1200" dirty="0">
                <a:latin typeface="+mj-lt"/>
              </a:rPr>
            </a:br>
            <a:r>
              <a:rPr lang="en-GB" sz="1050" dirty="0">
                <a:latin typeface="Ubuntu Light" panose="020B0304030602030204" pitchFamily="34" charset="0"/>
              </a:rPr>
              <a:t>Chief Operating Officer and Head of Products,</a:t>
            </a:r>
          </a:p>
          <a:p>
            <a:r>
              <a:rPr lang="en-GB" sz="1050" dirty="0">
                <a:latin typeface="Ubuntu Light" panose="020B0304030602030204" pitchFamily="34" charset="0"/>
              </a:rPr>
              <a:t>Goldman Sachs Cards</a:t>
            </a:r>
            <a:endParaRPr lang="en-GB" sz="1200" dirty="0">
              <a:latin typeface="Ubuntu Light" panose="020B0304030602030204" pitchFamily="34" charset="0"/>
            </a:endParaRPr>
          </a:p>
        </p:txBody>
      </p:sp>
      <p:sp>
        <p:nvSpPr>
          <p:cNvPr id="51" name="Rectangle 50">
            <a:extLst>
              <a:ext uri="{FF2B5EF4-FFF2-40B4-BE49-F238E27FC236}">
                <a16:creationId xmlns:a16="http://schemas.microsoft.com/office/drawing/2014/main" id="{680D4E65-EEC2-DF4D-B0C0-F08D35FE2691}"/>
              </a:ext>
            </a:extLst>
          </p:cNvPr>
          <p:cNvSpPr/>
          <p:nvPr/>
        </p:nvSpPr>
        <p:spPr>
          <a:xfrm>
            <a:off x="9750804" y="2170956"/>
            <a:ext cx="1054198" cy="646331"/>
          </a:xfrm>
          <a:prstGeom prst="rect">
            <a:avLst/>
          </a:prstGeom>
        </p:spPr>
        <p:txBody>
          <a:bodyPr wrap="none">
            <a:spAutoFit/>
          </a:bodyPr>
          <a:lstStyle/>
          <a:p>
            <a:pPr marL="7701" marR="0" lvl="0" indent="0" defTabSz="554492" fontAlgn="auto">
              <a:lnSpc>
                <a:spcPct val="100000"/>
              </a:lnSpc>
              <a:spcBef>
                <a:spcPts val="667"/>
              </a:spcBef>
              <a:spcAft>
                <a:spcPts val="0"/>
              </a:spcAft>
              <a:buClrTx/>
              <a:buSzTx/>
              <a:buFontTx/>
              <a:buNone/>
              <a:tabLst/>
              <a:defRPr/>
            </a:pPr>
            <a:r>
              <a:rPr lang="en-GB" sz="3600" spc="-139" dirty="0">
                <a:solidFill>
                  <a:schemeClr val="accent2"/>
                </a:solidFill>
                <a:latin typeface="Ubuntu" panose="020B0504030602030204" pitchFamily="34" charset="0"/>
              </a:rPr>
              <a:t>85%</a:t>
            </a:r>
          </a:p>
        </p:txBody>
      </p:sp>
      <p:sp>
        <p:nvSpPr>
          <p:cNvPr id="50" name="object 22">
            <a:extLst>
              <a:ext uri="{FF2B5EF4-FFF2-40B4-BE49-F238E27FC236}">
                <a16:creationId xmlns:a16="http://schemas.microsoft.com/office/drawing/2014/main" id="{1B8A270A-8061-AA41-AD93-5E34BC51F1F8}"/>
              </a:ext>
            </a:extLst>
          </p:cNvPr>
          <p:cNvSpPr txBox="1"/>
          <p:nvPr/>
        </p:nvSpPr>
        <p:spPr>
          <a:xfrm>
            <a:off x="9850807" y="2719690"/>
            <a:ext cx="2088432" cy="839081"/>
          </a:xfrm>
          <a:prstGeom prst="rect">
            <a:avLst/>
          </a:prstGeom>
        </p:spPr>
        <p:txBody>
          <a:bodyPr vert="horz" wrap="square" lIns="0" tIns="84714" rIns="0" bIns="0" rtlCol="0">
            <a:spAutoFit/>
          </a:bodyPr>
          <a:lstStyle/>
          <a:p>
            <a:pPr marL="7701" marR="3081" lvl="0" defTabSz="554492">
              <a:lnSpc>
                <a:spcPct val="101800"/>
              </a:lnSpc>
              <a:defRPr/>
            </a:pPr>
            <a:r>
              <a:rPr lang="fr-FR" sz="1200" b="1" spc="3" dirty="0">
                <a:solidFill>
                  <a:schemeClr val="bg1"/>
                </a:solidFill>
                <a:latin typeface="Ubuntu Light" panose="020B0604030602030204" pitchFamily="34" charset="0"/>
                <a:cs typeface="Ubuntu Light"/>
              </a:rPr>
              <a:t>des 200 plus grandes entreprises figurant sur la liste Forbes Global 2000 sont nos clients</a:t>
            </a:r>
            <a:endParaRPr kumimoji="0" lang="en-GB" sz="1200" b="1" i="0" u="none" strike="noStrike" kern="1200" cap="none" spc="3" normalizeH="0" baseline="0" noProof="0" dirty="0">
              <a:ln>
                <a:noFill/>
              </a:ln>
              <a:solidFill>
                <a:schemeClr val="bg1"/>
              </a:solidFill>
              <a:effectLst/>
              <a:uLnTx/>
              <a:uFillTx/>
              <a:latin typeface="Ubuntu Light" panose="020B0604030602030204" pitchFamily="34" charset="0"/>
              <a:cs typeface="Ubuntu Light"/>
            </a:endParaRPr>
          </a:p>
        </p:txBody>
      </p:sp>
      <p:sp>
        <p:nvSpPr>
          <p:cNvPr id="54" name="Rectangle 53">
            <a:extLst>
              <a:ext uri="{FF2B5EF4-FFF2-40B4-BE49-F238E27FC236}">
                <a16:creationId xmlns:a16="http://schemas.microsoft.com/office/drawing/2014/main" id="{4A7F3446-46B8-6147-8795-E648969C8418}"/>
              </a:ext>
            </a:extLst>
          </p:cNvPr>
          <p:cNvSpPr/>
          <p:nvPr/>
        </p:nvSpPr>
        <p:spPr>
          <a:xfrm>
            <a:off x="9750804" y="3617205"/>
            <a:ext cx="1054200" cy="646331"/>
          </a:xfrm>
          <a:prstGeom prst="rect">
            <a:avLst/>
          </a:prstGeom>
        </p:spPr>
        <p:txBody>
          <a:bodyPr wrap="none">
            <a:spAutoFit/>
          </a:bodyPr>
          <a:lstStyle/>
          <a:p>
            <a:pPr marL="7701" defTabSz="554492">
              <a:spcBef>
                <a:spcPts val="667"/>
              </a:spcBef>
              <a:defRPr/>
            </a:pPr>
            <a:r>
              <a:rPr lang="en-GB" sz="3600" spc="-139" dirty="0">
                <a:solidFill>
                  <a:schemeClr val="accent2"/>
                </a:solidFill>
                <a:latin typeface="Ubuntu" panose="020B0504030602030204" pitchFamily="34" charset="0"/>
              </a:rPr>
              <a:t>95%</a:t>
            </a:r>
          </a:p>
        </p:txBody>
      </p:sp>
      <p:sp>
        <p:nvSpPr>
          <p:cNvPr id="53" name="object 22">
            <a:extLst>
              <a:ext uri="{FF2B5EF4-FFF2-40B4-BE49-F238E27FC236}">
                <a16:creationId xmlns:a16="http://schemas.microsoft.com/office/drawing/2014/main" id="{B98955DE-6E88-244A-A9DC-FD804370D445}"/>
              </a:ext>
            </a:extLst>
          </p:cNvPr>
          <p:cNvSpPr txBox="1"/>
          <p:nvPr/>
        </p:nvSpPr>
        <p:spPr>
          <a:xfrm>
            <a:off x="9850807" y="4156721"/>
            <a:ext cx="1879982" cy="650696"/>
          </a:xfrm>
          <a:prstGeom prst="rect">
            <a:avLst/>
          </a:prstGeom>
        </p:spPr>
        <p:txBody>
          <a:bodyPr vert="horz" wrap="square" lIns="0" tIns="84714" rIns="0" bIns="0" rtlCol="0">
            <a:spAutoFit/>
          </a:bodyPr>
          <a:lstStyle/>
          <a:p>
            <a:pPr marL="7701" marR="78552" lvl="0">
              <a:lnSpc>
                <a:spcPct val="101800"/>
              </a:lnSpc>
              <a:spcBef>
                <a:spcPts val="154"/>
              </a:spcBef>
              <a:defRPr/>
            </a:pPr>
            <a:r>
              <a:rPr lang="fr-FR" sz="1200" b="1" spc="3" dirty="0">
                <a:solidFill>
                  <a:schemeClr val="bg1"/>
                </a:solidFill>
                <a:latin typeface="Ubuntu Light" panose="020B0604030602030204" pitchFamily="34" charset="0"/>
                <a:cs typeface="Ubuntu Light"/>
              </a:rPr>
              <a:t>de notre chiffre d’affaires provient de notre portefeuille clients</a:t>
            </a:r>
            <a:endParaRPr kumimoji="0" lang="en-GB" sz="1200" b="1" i="0" u="none" strike="noStrike" kern="1200" cap="none" spc="3" normalizeH="0" baseline="0" noProof="0" dirty="0">
              <a:ln>
                <a:noFill/>
              </a:ln>
              <a:solidFill>
                <a:schemeClr val="bg1"/>
              </a:solidFill>
              <a:effectLst/>
              <a:uLnTx/>
              <a:uFillTx/>
              <a:latin typeface="Ubuntu Light" panose="020B0604030602030204" pitchFamily="34" charset="0"/>
              <a:cs typeface="Ubuntu Light"/>
            </a:endParaRPr>
          </a:p>
        </p:txBody>
      </p:sp>
      <p:sp>
        <p:nvSpPr>
          <p:cNvPr id="57" name="Rectangle 56">
            <a:extLst>
              <a:ext uri="{FF2B5EF4-FFF2-40B4-BE49-F238E27FC236}">
                <a16:creationId xmlns:a16="http://schemas.microsoft.com/office/drawing/2014/main" id="{3B148BB4-89C7-5E45-BE03-154DDECAA9A0}"/>
              </a:ext>
            </a:extLst>
          </p:cNvPr>
          <p:cNvSpPr/>
          <p:nvPr/>
        </p:nvSpPr>
        <p:spPr>
          <a:xfrm>
            <a:off x="9750732" y="4833544"/>
            <a:ext cx="1174038" cy="646331"/>
          </a:xfrm>
          <a:prstGeom prst="rect">
            <a:avLst/>
          </a:prstGeom>
        </p:spPr>
        <p:txBody>
          <a:bodyPr wrap="none">
            <a:spAutoFit/>
          </a:bodyPr>
          <a:lstStyle/>
          <a:p>
            <a:pPr marL="7701" marR="0" lvl="0" indent="0" defTabSz="554492" fontAlgn="auto">
              <a:lnSpc>
                <a:spcPct val="100000"/>
              </a:lnSpc>
              <a:spcBef>
                <a:spcPts val="667"/>
              </a:spcBef>
              <a:spcAft>
                <a:spcPts val="0"/>
              </a:spcAft>
              <a:buClrTx/>
              <a:buSzTx/>
              <a:buFontTx/>
              <a:buNone/>
              <a:tabLst/>
              <a:defRPr/>
            </a:pPr>
            <a:r>
              <a:rPr lang="en-GB" sz="3600" spc="-139" dirty="0">
                <a:solidFill>
                  <a:schemeClr val="accent2"/>
                </a:solidFill>
                <a:latin typeface="Ubuntu" panose="020B0504030602030204" pitchFamily="34" charset="0"/>
              </a:rPr>
              <a:t>4.2/5</a:t>
            </a:r>
          </a:p>
        </p:txBody>
      </p:sp>
      <p:sp>
        <p:nvSpPr>
          <p:cNvPr id="56" name="object 22">
            <a:extLst>
              <a:ext uri="{FF2B5EF4-FFF2-40B4-BE49-F238E27FC236}">
                <a16:creationId xmlns:a16="http://schemas.microsoft.com/office/drawing/2014/main" id="{4948F5C4-92C8-EE41-8309-77C49A5EEABF}"/>
              </a:ext>
            </a:extLst>
          </p:cNvPr>
          <p:cNvSpPr txBox="1"/>
          <p:nvPr/>
        </p:nvSpPr>
        <p:spPr>
          <a:xfrm>
            <a:off x="9850807" y="5379970"/>
            <a:ext cx="1734682" cy="462311"/>
          </a:xfrm>
          <a:prstGeom prst="rect">
            <a:avLst/>
          </a:prstGeom>
        </p:spPr>
        <p:txBody>
          <a:bodyPr vert="horz" wrap="square" lIns="0" tIns="84714" rIns="0" bIns="0" rtlCol="0">
            <a:spAutoFit/>
          </a:bodyPr>
          <a:lstStyle/>
          <a:p>
            <a:pPr marL="7701" marR="3081" lvl="0" defTabSz="554492">
              <a:lnSpc>
                <a:spcPct val="101800"/>
              </a:lnSpc>
              <a:defRPr/>
            </a:pPr>
            <a:r>
              <a:rPr lang="fr-FR" sz="1200" b="1" spc="3" dirty="0">
                <a:solidFill>
                  <a:schemeClr val="bg1"/>
                </a:solidFill>
                <a:latin typeface="Ubuntu Light" panose="020B0604030602030204" pitchFamily="34" charset="0"/>
                <a:cs typeface="Ubuntu Light"/>
              </a:rPr>
              <a:t>niveau de satisfaction des clients</a:t>
            </a:r>
            <a:endParaRPr kumimoji="0" lang="en-GB" sz="1200" b="1" i="0" u="none" strike="noStrike" kern="1200" cap="none" spc="3" normalizeH="0" baseline="0" noProof="0" dirty="0">
              <a:ln>
                <a:noFill/>
              </a:ln>
              <a:solidFill>
                <a:schemeClr val="bg1"/>
              </a:solidFill>
              <a:effectLst/>
              <a:uLnTx/>
              <a:uFillTx/>
              <a:latin typeface="Ubuntu Light" panose="020B0604030602030204" pitchFamily="34" charset="0"/>
              <a:cs typeface="Ubuntu Light"/>
            </a:endParaRPr>
          </a:p>
        </p:txBody>
      </p:sp>
      <p:cxnSp>
        <p:nvCxnSpPr>
          <p:cNvPr id="4" name="Straight Connector 3">
            <a:extLst>
              <a:ext uri="{FF2B5EF4-FFF2-40B4-BE49-F238E27FC236}">
                <a16:creationId xmlns:a16="http://schemas.microsoft.com/office/drawing/2014/main" id="{EFF93D74-EB88-4B0C-8275-542258AEAD65}"/>
              </a:ext>
              <a:ext uri="{C183D7F6-B498-43B3-948B-1728B52AA6E4}">
                <adec:decorative xmlns:adec="http://schemas.microsoft.com/office/drawing/2017/decorative" val="1"/>
              </a:ext>
            </a:extLst>
          </p:cNvPr>
          <p:cNvCxnSpPr/>
          <p:nvPr/>
        </p:nvCxnSpPr>
        <p:spPr>
          <a:xfrm>
            <a:off x="2495600" y="3278451"/>
            <a:ext cx="0" cy="357954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DAFC2E-FDC8-40A2-BA12-033F1A253F09}"/>
              </a:ext>
              <a:ext uri="{C183D7F6-B498-43B3-948B-1728B52AA6E4}">
                <adec:decorative xmlns:adec="http://schemas.microsoft.com/office/drawing/2017/decorative" val="1"/>
              </a:ext>
            </a:extLst>
          </p:cNvPr>
          <p:cNvCxnSpPr>
            <a:cxnSpLocks/>
          </p:cNvCxnSpPr>
          <p:nvPr/>
        </p:nvCxnSpPr>
        <p:spPr>
          <a:xfrm>
            <a:off x="4799856" y="3278451"/>
            <a:ext cx="0" cy="357954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65D996-926C-4727-B1F0-7AA0B86E83C7}"/>
              </a:ext>
              <a:ext uri="{C183D7F6-B498-43B3-948B-1728B52AA6E4}">
                <adec:decorative xmlns:adec="http://schemas.microsoft.com/office/drawing/2017/decorative" val="1"/>
              </a:ext>
            </a:extLst>
          </p:cNvPr>
          <p:cNvCxnSpPr/>
          <p:nvPr/>
        </p:nvCxnSpPr>
        <p:spPr>
          <a:xfrm>
            <a:off x="7032104" y="3278451"/>
            <a:ext cx="0" cy="357954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029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ception personnalisée">
  <a:themeElements>
    <a:clrScheme name="Personnalisé 2">
      <a:dk1>
        <a:srgbClr val="000000"/>
      </a:dk1>
      <a:lt1>
        <a:srgbClr val="FFFFFF"/>
      </a:lt1>
      <a:dk2>
        <a:srgbClr val="2B0A3C"/>
      </a:dk2>
      <a:lt2>
        <a:srgbClr val="ECECEC"/>
      </a:lt2>
      <a:accent1>
        <a:srgbClr val="0070AD"/>
      </a:accent1>
      <a:accent2>
        <a:srgbClr val="12ABDB"/>
      </a:accent2>
      <a:accent3>
        <a:srgbClr val="2B0A3C"/>
      </a:accent3>
      <a:accent4>
        <a:srgbClr val="FF304C"/>
      </a:accent4>
      <a:accent5>
        <a:srgbClr val="95E616"/>
      </a:accent5>
      <a:accent6>
        <a:srgbClr val="00C37B"/>
      </a:accent6>
      <a:hlink>
        <a:srgbClr val="88D5ED"/>
      </a:hlink>
      <a:folHlink>
        <a:srgbClr val="7E38B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177900" rIns="0" bIns="0" rtlCol="0">
        <a:spAutoFit/>
      </a:bodyPr>
      <a:lstStyle>
        <a:defPPr marL="7701" marR="3081" algn="l">
          <a:lnSpc>
            <a:spcPct val="79800"/>
          </a:lnSpc>
          <a:defRPr sz="9600" spc="-121" dirty="0" smtClean="0">
            <a:solidFill>
              <a:srgbClr val="FFFFFF"/>
            </a:solidFill>
            <a:latin typeface="+mj-lt"/>
            <a:cs typeface="Ubuntu Light"/>
          </a:defRPr>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3.xml><?xml version="1.0" encoding="utf-8"?>
<a:theme xmlns:a="http://schemas.openxmlformats.org/drawingml/2006/main" name="1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177900" rIns="0" bIns="0" rtlCol="0">
        <a:spAutoFit/>
      </a:bodyPr>
      <a:lstStyle>
        <a:defPPr marL="7701" marR="3081" algn="l">
          <a:lnSpc>
            <a:spcPct val="79800"/>
          </a:lnSpc>
          <a:defRPr sz="9600" spc="-121" dirty="0" smtClean="0">
            <a:solidFill>
              <a:srgbClr val="FFFFFF"/>
            </a:solidFill>
            <a:latin typeface="+mj-lt"/>
            <a:cs typeface="Ubuntu Light"/>
          </a:defRPr>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 (2)</Template>
  <TotalTime>23503</TotalTime>
  <Words>8279</Words>
  <Application>Microsoft Office PowerPoint</Application>
  <PresentationFormat>Grand écran</PresentationFormat>
  <Paragraphs>846</Paragraphs>
  <Slides>65</Slides>
  <Notes>46</Notes>
  <HiddenSlides>0</HiddenSlides>
  <MMClips>0</MMClips>
  <ScaleCrop>false</ScaleCrop>
  <HeadingPairs>
    <vt:vector size="8" baseType="variant">
      <vt:variant>
        <vt:lpstr>Polices utilisées</vt:lpstr>
      </vt:variant>
      <vt:variant>
        <vt:i4>8</vt:i4>
      </vt:variant>
      <vt:variant>
        <vt:lpstr>Thème</vt:lpstr>
      </vt:variant>
      <vt:variant>
        <vt:i4>3</vt:i4>
      </vt:variant>
      <vt:variant>
        <vt:lpstr>Serveurs OLE incorporés</vt:lpstr>
      </vt:variant>
      <vt:variant>
        <vt:i4>1</vt:i4>
      </vt:variant>
      <vt:variant>
        <vt:lpstr>Titres des diapositives</vt:lpstr>
      </vt:variant>
      <vt:variant>
        <vt:i4>65</vt:i4>
      </vt:variant>
    </vt:vector>
  </HeadingPairs>
  <TitlesOfParts>
    <vt:vector size="77" baseType="lpstr">
      <vt:lpstr>Arial</vt:lpstr>
      <vt:lpstr>Calibri</vt:lpstr>
      <vt:lpstr>Calibri Light</vt:lpstr>
      <vt:lpstr>Ubuntu</vt:lpstr>
      <vt:lpstr>Ubuntu Light</vt:lpstr>
      <vt:lpstr>Ubuntu Medium</vt:lpstr>
      <vt:lpstr>Verdana</vt:lpstr>
      <vt:lpstr>Wingdings</vt:lpstr>
      <vt:lpstr>Conception personnalisée</vt:lpstr>
      <vt:lpstr>Capgemini2021</vt:lpstr>
      <vt:lpstr>1_Capgemini2021</vt:lpstr>
      <vt:lpstr>think-cell Slide</vt:lpstr>
      <vt:lpstr>Présentation Groupe et france 2023</vt:lpstr>
      <vt:lpstr>Le groupe      Capgemini</vt:lpstr>
      <vt:lpstr>LIBÉRER LA VALEUR DE LA TECHNOLOGIE</vt:lpstr>
      <vt:lpstr>QUI NOUS SOMMES</vt:lpstr>
      <vt:lpstr>NOUS SOMMES GUIDÉS PAR NOTRE OBJECTIF...</vt:lpstr>
      <vt:lpstr>...ET par nos valeurs…</vt:lpstr>
      <vt:lpstr>...et inspirés par notre promesse</vt:lpstr>
      <vt:lpstr>NOUS Aidons NOS CLIENTS À réaliser LE FUTUR Qu’ils veulent</vt:lpstr>
      <vt:lpstr>NOUS AIDONS LES LEADERS D'AUJOURD'HUI ET DE DEMAIN À RÉALISER LEURS AMBITIONS…</vt:lpstr>
      <vt:lpstr>... EN nous appuyant sur nos EXPERTISEs POUR RÉPONDRE À L'ÉVENTAIL DES BESOINS DES ENTREPRISES</vt:lpstr>
      <vt:lpstr>NOUS NOUS CONCENTRONS SUR VOS priorités pour Créer DE la VALEUR</vt:lpstr>
      <vt:lpstr>NOUS UTILISONS LE CLOUD ET LES DONNÉES COMME LEVIERs CLÉS DE LA TRANSFORMATION...</vt:lpstr>
      <vt:lpstr>...En nous appuyant SUR UNE connaissance sectorielle APPROFONDIE</vt:lpstr>
      <vt:lpstr>NOUS aidons NOS CLIENTS À DEVENIR DES ENTREPRISES PLUS DURABLES…</vt:lpstr>
      <vt:lpstr>…ET À sécuriser LEURS ENVIRONNEMENTS</vt:lpstr>
      <vt:lpstr>nos différentes marques conjuguées apportent une expertise unique </vt:lpstr>
      <vt:lpstr>Nous innovons pour un avenir Meilleur…</vt:lpstr>
      <vt:lpstr>…Et L'INNOVATION TECHNO- LOGIQUE EST LE MOTEUR de TOUT CE QUE NOUS FAISONS</vt:lpstr>
      <vt:lpstr>NOUS VOUS AIDONS À DÉFINIR, DÉPLOYER ET ACCÉLÉRER VOTRE transformation AVEC LES HYPERSCALERS leaders...</vt:lpstr>
      <vt:lpstr>Nous aidons  nos collaborateurs à réaliser le futur qu’ils VEULENT</vt:lpstr>
      <vt:lpstr>NOUS FAVORISONS UNE CULTURE OÙ NOS collaborateurs PEUVENT S'ÉPANOUIR...</vt:lpstr>
      <vt:lpstr>...ET RELEVER LES PLUS GRANDS DÉFIS D'AUJOURD'HUI</vt:lpstr>
      <vt:lpstr>Ensemble, nous ouvrons la voie</vt:lpstr>
      <vt:lpstr>NOUS AIDONS À Bâtir LE FUTUR QUE NOUS VOULONS TOUS POUR NOTRE PLANÈTE ET NOTRE SOCIÉTÉ</vt:lpstr>
      <vt:lpstr>NOUS agissons pour LA CONSTRUCTION d’uN AVENIR PLUS DURABLE ET PLUS INCLUSIF POUR TOUS...</vt:lpstr>
      <vt:lpstr>…avec un fort niveau d’exigence dans nos actions et nos engagements</vt:lpstr>
      <vt:lpstr>Capgemini         en France</vt:lpstr>
      <vt:lpstr>Capgemini en france</vt:lpstr>
      <vt:lpstr>Au cœur de l’innovation</vt:lpstr>
      <vt:lpstr>Nos clients au cœur de l’organisation</vt:lpstr>
      <vt:lpstr>Ils nous font confiance</vt:lpstr>
      <vt:lpstr>NOUS croyons      en nos TALENTS</vt:lpstr>
      <vt:lpstr>L’ECOLE BY CAPGEMINI</vt:lpstr>
      <vt:lpstr>L’Ecole by Capgemini : les filières</vt:lpstr>
      <vt:lpstr>Nos   Partenariats</vt:lpstr>
      <vt:lpstr>La passion du sport</vt:lpstr>
      <vt:lpstr>La passion du rugby</vt:lpstr>
      <vt:lpstr>CAPGEMINI, PARTenaire de la RYDER CUP</vt:lpstr>
      <vt:lpstr>Peugeot Sport</vt:lpstr>
      <vt:lpstr>Partenaire International du Nobel</vt:lpstr>
      <vt:lpstr>Nos belles            réussites</vt:lpstr>
      <vt:lpstr>programme de transformation cloud favorisant l’innovation et le développement durable</vt:lpstr>
      <vt:lpstr>Une solution de réalité virtuelle pour diminuer l’anxiété préopératoire des enfants </vt:lpstr>
      <vt:lpstr>Accélérer la transformation numérique</vt:lpstr>
      <vt:lpstr>assistance à la mise en œuvre du programme « Grand Paris Express »</vt:lpstr>
      <vt:lpstr>Réseau radio du futur (RRF)</vt:lpstr>
      <vt:lpstr>DIGITALISation de la GESTION DU DÉVELOPPEMENT DURABLE au sénégal</vt:lpstr>
      <vt:lpstr>AUTOMATISATION DES SYSTÈMES DE LEVAGE INDUSTRIEL</vt:lpstr>
      <vt:lpstr>DÉCARBONER LE TRANSPORT ROUTIER GRÂCE À L’HYDROGÈNE</vt:lpstr>
      <vt:lpstr>LE PRODUIT AUGMENTÉ DE L’ORÉAL CRÉE DES PASSERELLES ENTRE PHYSIQUE ET DIGITAL</vt:lpstr>
      <vt:lpstr>Accompagnement au déploiement de MaPrimeRénov’</vt:lpstr>
      <vt:lpstr>transformation de la fonction finance de Carrefour en France</vt:lpstr>
      <vt:lpstr>Collaboration renforcée autour des grands enjeux climatiques.</vt:lpstr>
      <vt:lpstr>Nos collaborateurs témoignent</vt:lpstr>
      <vt:lpstr>Témoignages Collaborateurs</vt:lpstr>
      <vt:lpstr>Témoignages collaborateurs suite</vt:lpstr>
      <vt:lpstr>Témoignages collaborateurs fin</vt:lpstr>
      <vt:lpstr>Soyons        connectés</vt:lpstr>
      <vt:lpstr>Annexes</vt:lpstr>
      <vt:lpstr>Le groupe Capgemini          en chiffres</vt:lpstr>
      <vt:lpstr>Le groupe capgemini  en bref</vt:lpstr>
      <vt:lpstr>Amèrique</vt:lpstr>
      <vt:lpstr>l’histoire       Du groupe Capgemini</vt:lpstr>
      <vt:lpstr>+50 ans </vt:lpstr>
      <vt:lpstr>A propos de Capgemini</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subject>ppt template</dc:subject>
  <dc:creator>BARBET, Vincent</dc:creator>
  <cp:lastModifiedBy>BARBET, VINCENT</cp:lastModifiedBy>
  <cp:revision>2717</cp:revision>
  <dcterms:created xsi:type="dcterms:W3CDTF">2019-02-26T13:38:51Z</dcterms:created>
  <dcterms:modified xsi:type="dcterms:W3CDTF">2023-05-10T08:30:13Z</dcterms:modified>
</cp:coreProperties>
</file>